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9" r:id="rId3"/>
  </p:sldMasterIdLst>
  <p:notesMasterIdLst>
    <p:notesMasterId r:id="rId5"/>
  </p:notesMasterIdLst>
  <p:handoutMasterIdLst>
    <p:handoutMasterId r:id="rId12"/>
  </p:handoutMasterIdLst>
  <p:sldIdLst>
    <p:sldId id="266" r:id="rId4"/>
    <p:sldId id="267" r:id="rId6"/>
    <p:sldId id="268" r:id="rId7"/>
    <p:sldId id="269" r:id="rId8"/>
    <p:sldId id="270" r:id="rId9"/>
    <p:sldId id="271" r:id="rId10"/>
    <p:sldId id="273" r:id="rId11"/>
  </p:sldIdLst>
  <p:sldSz cx="12192000" cy="6858000"/>
  <p:notesSz cx="7103745" cy="10234295"/>
  <p:embeddedFontLst>
    <p:embeddedFont>
      <p:font typeface="汉仪菱心体简" panose="02010400000101010101" charset="-122"/>
      <p:regular r:id="rId17"/>
    </p:embeddedFont>
    <p:embeddedFont>
      <p:font typeface="Calibri" panose="020F0502020204030204" charset="0"/>
      <p:regular r:id="rId18"/>
      <p:bold r:id="rId19"/>
      <p:italic r:id="rId20"/>
      <p:boldItalic r:id="rId21"/>
    </p:embeddedFont>
    <p:embeddedFont>
      <p:font typeface="微软雅黑" panose="020B0503020204020204" charset="-122"/>
      <p:regular r:id="rId22"/>
    </p:embeddedFont>
    <p:embeddedFont>
      <p:font typeface="Arial Black" panose="020B0A04020102020204" charset="0"/>
      <p:bold r:id="rId23"/>
    </p:embeddedFont>
  </p:embeddedFontLst>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2" userDrawn="1">
          <p15:clr>
            <a:srgbClr val="A4A3A4"/>
          </p15:clr>
        </p15:guide>
        <p15:guide id="2" pos="383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2B2B2"/>
    <a:srgbClr val="202020"/>
    <a:srgbClr val="323232"/>
    <a:srgbClr val="CC3300"/>
    <a:srgbClr val="CC0000"/>
    <a:srgbClr val="FF3300"/>
    <a:srgbClr val="9900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78" autoAdjust="0"/>
    <p:restoredTop sz="94660"/>
  </p:normalViewPr>
  <p:slideViewPr>
    <p:cSldViewPr snapToGrid="0" showGuides="1">
      <p:cViewPr varScale="1">
        <p:scale>
          <a:sx n="75" d="100"/>
          <a:sy n="75" d="100"/>
        </p:scale>
        <p:origin x="90" y="96"/>
      </p:cViewPr>
      <p:guideLst>
        <p:guide orient="horz" pos="2082"/>
        <p:guide pos="3832"/>
      </p:guideLst>
    </p:cSldViewPr>
  </p:slid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4" Type="http://schemas.openxmlformats.org/officeDocument/2006/relationships/tags" Target="tags/tag231.xml"/><Relationship Id="rId23" Type="http://schemas.openxmlformats.org/officeDocument/2006/relationships/font" Target="fonts/font7.fntdata"/><Relationship Id="rId22" Type="http://schemas.openxmlformats.org/officeDocument/2006/relationships/font" Target="fonts/font6.fntdata"/><Relationship Id="rId21" Type="http://schemas.openxmlformats.org/officeDocument/2006/relationships/font" Target="fonts/font5.fntdata"/><Relationship Id="rId20" Type="http://schemas.openxmlformats.org/officeDocument/2006/relationships/font" Target="fonts/font4.fntdata"/><Relationship Id="rId2" Type="http://schemas.openxmlformats.org/officeDocument/2006/relationships/theme" Target="theme/theme1.xml"/><Relationship Id="rId19" Type="http://schemas.openxmlformats.org/officeDocument/2006/relationships/font" Target="fonts/font3.fntdata"/><Relationship Id="rId18" Type="http://schemas.openxmlformats.org/officeDocument/2006/relationships/font" Target="fonts/font2.fntdata"/><Relationship Id="rId17" Type="http://schemas.openxmlformats.org/officeDocument/2006/relationships/font" Target="fonts/font1.fntdata"/><Relationship Id="rId16" Type="http://schemas.openxmlformats.org/officeDocument/2006/relationships/commentAuthors" Target="commentAuthors.xml"/><Relationship Id="rId15" Type="http://schemas.openxmlformats.org/officeDocument/2006/relationships/tableStyles" Target="tableStyles.xml"/><Relationship Id="rId14" Type="http://schemas.openxmlformats.org/officeDocument/2006/relationships/viewProps" Target="viewProps.xml"/><Relationship Id="rId13" Type="http://schemas.openxmlformats.org/officeDocument/2006/relationships/presProps" Target="presProps.xml"/><Relationship Id="rId12" Type="http://schemas.openxmlformats.org/officeDocument/2006/relationships/handoutMaster" Target="handoutMasters/handoutMaster1.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spc="300" noProof="0" dirty="0">
              <a:ln>
                <a:noFill/>
              </a:ln>
              <a:solidFill>
                <a:schemeClr val="tx1">
                  <a:lumMod val="75000"/>
                  <a:lumOff val="25000"/>
                </a:schemeClr>
              </a:solidFill>
              <a:effectLst/>
              <a:uLnTx/>
              <a:uFillTx/>
              <a:cs typeface="微软雅黑" panose="020B0503020204020204" charset="-122"/>
              <a:sym typeface="+mn-e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image" Target="../media/image2.jpeg"/><Relationship Id="rId4" Type="http://schemas.openxmlformats.org/officeDocument/2006/relationships/tags" Target="../tags/tag2.xml"/><Relationship Id="rId3" Type="http://schemas.openxmlformats.org/officeDocument/2006/relationships/image" Target="../media/image1.jpeg"/><Relationship Id="rId2" Type="http://schemas.openxmlformats.org/officeDocument/2006/relationships/tags" Target="../tags/tag1.xml"/><Relationship Id="rId12" Type="http://schemas.openxmlformats.org/officeDocument/2006/relationships/tags" Target="../tags/tag9.xml"/><Relationship Id="rId11" Type="http://schemas.openxmlformats.org/officeDocument/2006/relationships/tags" Target="../tags/tag8.xml"/><Relationship Id="rId10" Type="http://schemas.openxmlformats.org/officeDocument/2006/relationships/tags" Target="../tags/tag7.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15.xml"/><Relationship Id="rId8" Type="http://schemas.openxmlformats.org/officeDocument/2006/relationships/tags" Target="../tags/tag14.xml"/><Relationship Id="rId7" Type="http://schemas.openxmlformats.org/officeDocument/2006/relationships/tags" Target="../tags/tag13.xml"/><Relationship Id="rId6" Type="http://schemas.openxmlformats.org/officeDocument/2006/relationships/tags" Target="../tags/tag12.xml"/><Relationship Id="rId5" Type="http://schemas.openxmlformats.org/officeDocument/2006/relationships/image" Target="../media/image4.jpeg"/><Relationship Id="rId4" Type="http://schemas.openxmlformats.org/officeDocument/2006/relationships/tags" Target="../tags/tag11.xml"/><Relationship Id="rId3" Type="http://schemas.openxmlformats.org/officeDocument/2006/relationships/image" Target="../media/image3.jpeg"/><Relationship Id="rId2" Type="http://schemas.openxmlformats.org/officeDocument/2006/relationships/tags" Target="../tags/tag10.xml"/><Relationship Id="rId10" Type="http://schemas.openxmlformats.org/officeDocument/2006/relationships/tags" Target="../tags/tag16.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image" Target="../media/image6.png"/><Relationship Id="rId6" Type="http://schemas.openxmlformats.org/officeDocument/2006/relationships/tags" Target="../tags/tag19.xml"/><Relationship Id="rId5" Type="http://schemas.openxmlformats.org/officeDocument/2006/relationships/image" Target="../media/image5.png"/><Relationship Id="rId4" Type="http://schemas.openxmlformats.org/officeDocument/2006/relationships/tags" Target="../tags/tag18.xml"/><Relationship Id="rId3" Type="http://schemas.openxmlformats.org/officeDocument/2006/relationships/image" Target="../media/image1.jpeg"/><Relationship Id="rId2" Type="http://schemas.openxmlformats.org/officeDocument/2006/relationships/tags" Target="../tags/tag17.xml"/><Relationship Id="rId11" Type="http://schemas.openxmlformats.org/officeDocument/2006/relationships/tags" Target="../tags/tag23.xml"/><Relationship Id="rId10" Type="http://schemas.openxmlformats.org/officeDocument/2006/relationships/tags" Target="../tags/tag22.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image" Target="../media/image4.jpeg"/><Relationship Id="rId4" Type="http://schemas.openxmlformats.org/officeDocument/2006/relationships/tags" Target="../tags/tag25.xml"/><Relationship Id="rId3" Type="http://schemas.openxmlformats.org/officeDocument/2006/relationships/image" Target="../media/image3.jpeg"/><Relationship Id="rId2" Type="http://schemas.openxmlformats.org/officeDocument/2006/relationships/tags" Target="../tags/tag24.xml"/><Relationship Id="rId11" Type="http://schemas.openxmlformats.org/officeDocument/2006/relationships/tags" Target="../tags/tag31.xml"/><Relationship Id="rId10" Type="http://schemas.openxmlformats.org/officeDocument/2006/relationships/tags" Target="../tags/tag3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37.xml"/><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image" Target="../media/image4.jpeg"/><Relationship Id="rId4" Type="http://schemas.openxmlformats.org/officeDocument/2006/relationships/tags" Target="../tags/tag33.xml"/><Relationship Id="rId3" Type="http://schemas.openxmlformats.org/officeDocument/2006/relationships/image" Target="../media/image3.jpeg"/><Relationship Id="rId2" Type="http://schemas.openxmlformats.org/officeDocument/2006/relationships/tags" Target="../tags/tag32.xml"/><Relationship Id="rId13" Type="http://schemas.openxmlformats.org/officeDocument/2006/relationships/tags" Target="../tags/tag41.xml"/><Relationship Id="rId12" Type="http://schemas.openxmlformats.org/officeDocument/2006/relationships/tags" Target="../tags/tag40.xml"/><Relationship Id="rId11" Type="http://schemas.openxmlformats.org/officeDocument/2006/relationships/tags" Target="../tags/tag39.xml"/><Relationship Id="rId10" Type="http://schemas.openxmlformats.org/officeDocument/2006/relationships/tags" Target="../tags/tag38.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47.xml"/><Relationship Id="rId8" Type="http://schemas.openxmlformats.org/officeDocument/2006/relationships/tags" Target="../tags/tag46.xml"/><Relationship Id="rId7" Type="http://schemas.openxmlformats.org/officeDocument/2006/relationships/tags" Target="../tags/tag45.xml"/><Relationship Id="rId6" Type="http://schemas.openxmlformats.org/officeDocument/2006/relationships/tags" Target="../tags/tag44.xml"/><Relationship Id="rId5" Type="http://schemas.openxmlformats.org/officeDocument/2006/relationships/image" Target="../media/image8.jpeg"/><Relationship Id="rId4" Type="http://schemas.openxmlformats.org/officeDocument/2006/relationships/tags" Target="../tags/tag43.xml"/><Relationship Id="rId3" Type="http://schemas.openxmlformats.org/officeDocument/2006/relationships/image" Target="../media/image7.jpeg"/><Relationship Id="rId2" Type="http://schemas.openxmlformats.org/officeDocument/2006/relationships/tags" Target="../tags/tag42.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56.xml"/><Relationship Id="rId8" Type="http://schemas.openxmlformats.org/officeDocument/2006/relationships/tags" Target="../tags/tag55.xml"/><Relationship Id="rId7" Type="http://schemas.openxmlformats.org/officeDocument/2006/relationships/tags" Target="../tags/tag54.xml"/><Relationship Id="rId6" Type="http://schemas.openxmlformats.org/officeDocument/2006/relationships/tags" Target="../tags/tag53.xml"/><Relationship Id="rId5" Type="http://schemas.openxmlformats.org/officeDocument/2006/relationships/image" Target="../media/image4.jpeg"/><Relationship Id="rId4" Type="http://schemas.openxmlformats.org/officeDocument/2006/relationships/tags" Target="../tags/tag52.xml"/><Relationship Id="rId3" Type="http://schemas.openxmlformats.org/officeDocument/2006/relationships/image" Target="../media/image3.jpeg"/><Relationship Id="rId2" Type="http://schemas.openxmlformats.org/officeDocument/2006/relationships/tags" Target="../tags/tag51.xml"/><Relationship Id="rId11" Type="http://schemas.openxmlformats.org/officeDocument/2006/relationships/tags" Target="../tags/tag58.xml"/><Relationship Id="rId10" Type="http://schemas.openxmlformats.org/officeDocument/2006/relationships/tags" Target="../tags/tag57.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64.xml"/><Relationship Id="rId8" Type="http://schemas.openxmlformats.org/officeDocument/2006/relationships/tags" Target="../tags/tag63.xml"/><Relationship Id="rId7" Type="http://schemas.openxmlformats.org/officeDocument/2006/relationships/tags" Target="../tags/tag62.xml"/><Relationship Id="rId6" Type="http://schemas.openxmlformats.org/officeDocument/2006/relationships/tags" Target="../tags/tag61.xml"/><Relationship Id="rId5" Type="http://schemas.openxmlformats.org/officeDocument/2006/relationships/image" Target="../media/image4.jpeg"/><Relationship Id="rId4" Type="http://schemas.openxmlformats.org/officeDocument/2006/relationships/tags" Target="../tags/tag60.xml"/><Relationship Id="rId3" Type="http://schemas.openxmlformats.org/officeDocument/2006/relationships/image" Target="../media/image3.jpeg"/><Relationship Id="rId2" Type="http://schemas.openxmlformats.org/officeDocument/2006/relationships/tags" Target="../tags/tag59.xml"/><Relationship Id="rId10" Type="http://schemas.openxmlformats.org/officeDocument/2006/relationships/tags" Target="../tags/tag65.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tags" Target="../tags/tag71.xml"/><Relationship Id="rId8" Type="http://schemas.openxmlformats.org/officeDocument/2006/relationships/tags" Target="../tags/tag70.xml"/><Relationship Id="rId7" Type="http://schemas.openxmlformats.org/officeDocument/2006/relationships/tags" Target="../tags/tag69.xml"/><Relationship Id="rId6" Type="http://schemas.openxmlformats.org/officeDocument/2006/relationships/tags" Target="../tags/tag68.xml"/><Relationship Id="rId5" Type="http://schemas.openxmlformats.org/officeDocument/2006/relationships/image" Target="../media/image4.jpeg"/><Relationship Id="rId4" Type="http://schemas.openxmlformats.org/officeDocument/2006/relationships/tags" Target="../tags/tag67.xml"/><Relationship Id="rId3" Type="http://schemas.openxmlformats.org/officeDocument/2006/relationships/image" Target="../media/image3.jpeg"/><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76.xml"/><Relationship Id="rId8" Type="http://schemas.openxmlformats.org/officeDocument/2006/relationships/tags" Target="../tags/tag75.xml"/><Relationship Id="rId7" Type="http://schemas.openxmlformats.org/officeDocument/2006/relationships/image" Target="../media/image10.png"/><Relationship Id="rId6" Type="http://schemas.openxmlformats.org/officeDocument/2006/relationships/tags" Target="../tags/tag74.xml"/><Relationship Id="rId5" Type="http://schemas.openxmlformats.org/officeDocument/2006/relationships/image" Target="../media/image9.png"/><Relationship Id="rId4" Type="http://schemas.openxmlformats.org/officeDocument/2006/relationships/tags" Target="../tags/tag73.xml"/><Relationship Id="rId3" Type="http://schemas.openxmlformats.org/officeDocument/2006/relationships/image" Target="../media/image7.jpeg"/><Relationship Id="rId2" Type="http://schemas.openxmlformats.org/officeDocument/2006/relationships/tags" Target="../tags/tag72.xml"/><Relationship Id="rId14" Type="http://schemas.openxmlformats.org/officeDocument/2006/relationships/tags" Target="../tags/tag81.xml"/><Relationship Id="rId13" Type="http://schemas.openxmlformats.org/officeDocument/2006/relationships/tags" Target="../tags/tag80.xml"/><Relationship Id="rId12" Type="http://schemas.openxmlformats.org/officeDocument/2006/relationships/tags" Target="../tags/tag79.xml"/><Relationship Id="rId11" Type="http://schemas.openxmlformats.org/officeDocument/2006/relationships/tags" Target="../tags/tag78.xml"/><Relationship Id="rId10" Type="http://schemas.openxmlformats.org/officeDocument/2006/relationships/tags" Target="../tags/tag7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87.xml"/><Relationship Id="rId8" Type="http://schemas.openxmlformats.org/officeDocument/2006/relationships/tags" Target="../tags/tag86.xml"/><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image" Target="../media/image4.jpeg"/><Relationship Id="rId4" Type="http://schemas.openxmlformats.org/officeDocument/2006/relationships/tags" Target="../tags/tag83.xml"/><Relationship Id="rId3" Type="http://schemas.openxmlformats.org/officeDocument/2006/relationships/image" Target="../media/image3.jpeg"/><Relationship Id="rId2" Type="http://schemas.openxmlformats.org/officeDocument/2006/relationships/tags" Target="../tags/tag8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94.xml"/><Relationship Id="rId8" Type="http://schemas.openxmlformats.org/officeDocument/2006/relationships/tags" Target="../tags/tag93.xml"/><Relationship Id="rId7" Type="http://schemas.openxmlformats.org/officeDocument/2006/relationships/tags" Target="../tags/tag92.xml"/><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image" Target="../media/image3.jpeg"/><Relationship Id="rId2" Type="http://schemas.openxmlformats.org/officeDocument/2006/relationships/tags" Target="../tags/tag88.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100.xml"/><Relationship Id="rId8" Type="http://schemas.openxmlformats.org/officeDocument/2006/relationships/tags" Target="../tags/tag99.xml"/><Relationship Id="rId7" Type="http://schemas.openxmlformats.org/officeDocument/2006/relationships/tags" Target="../tags/tag98.xml"/><Relationship Id="rId6" Type="http://schemas.openxmlformats.org/officeDocument/2006/relationships/tags" Target="../tags/tag97.xml"/><Relationship Id="rId5" Type="http://schemas.openxmlformats.org/officeDocument/2006/relationships/image" Target="../media/image4.jpeg"/><Relationship Id="rId4" Type="http://schemas.openxmlformats.org/officeDocument/2006/relationships/tags" Target="../tags/tag96.xml"/><Relationship Id="rId3" Type="http://schemas.openxmlformats.org/officeDocument/2006/relationships/image" Target="../media/image3.jpeg"/><Relationship Id="rId2" Type="http://schemas.openxmlformats.org/officeDocument/2006/relationships/tags" Target="../tags/tag95.xml"/><Relationship Id="rId12" Type="http://schemas.openxmlformats.org/officeDocument/2006/relationships/tags" Target="../tags/tag103.xml"/><Relationship Id="rId11" Type="http://schemas.openxmlformats.org/officeDocument/2006/relationships/tags" Target="../tags/tag102.xml"/><Relationship Id="rId10" Type="http://schemas.openxmlformats.org/officeDocument/2006/relationships/tags" Target="../tags/tag101.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109.xml"/><Relationship Id="rId8" Type="http://schemas.openxmlformats.org/officeDocument/2006/relationships/tags" Target="../tags/tag108.xml"/><Relationship Id="rId7" Type="http://schemas.openxmlformats.org/officeDocument/2006/relationships/tags" Target="../tags/tag107.xml"/><Relationship Id="rId6" Type="http://schemas.openxmlformats.org/officeDocument/2006/relationships/tags" Target="../tags/tag106.xml"/><Relationship Id="rId5" Type="http://schemas.openxmlformats.org/officeDocument/2006/relationships/image" Target="../media/image4.jpeg"/><Relationship Id="rId4" Type="http://schemas.openxmlformats.org/officeDocument/2006/relationships/tags" Target="../tags/tag105.xml"/><Relationship Id="rId3" Type="http://schemas.openxmlformats.org/officeDocument/2006/relationships/image" Target="../media/image3.jpeg"/><Relationship Id="rId2" Type="http://schemas.openxmlformats.org/officeDocument/2006/relationships/tags" Target="../tags/tag104.xml"/><Relationship Id="rId12" Type="http://schemas.openxmlformats.org/officeDocument/2006/relationships/tags" Target="../tags/tag112.xml"/><Relationship Id="rId11" Type="http://schemas.openxmlformats.org/officeDocument/2006/relationships/tags" Target="../tags/tag111.xml"/><Relationship Id="rId10" Type="http://schemas.openxmlformats.org/officeDocument/2006/relationships/tags" Target="../tags/tag110.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118.xml"/><Relationship Id="rId8" Type="http://schemas.openxmlformats.org/officeDocument/2006/relationships/tags" Target="../tags/tag117.xml"/><Relationship Id="rId7" Type="http://schemas.openxmlformats.org/officeDocument/2006/relationships/tags" Target="../tags/tag116.xml"/><Relationship Id="rId6" Type="http://schemas.openxmlformats.org/officeDocument/2006/relationships/tags" Target="../tags/tag115.xml"/><Relationship Id="rId5" Type="http://schemas.openxmlformats.org/officeDocument/2006/relationships/image" Target="../media/image4.jpeg"/><Relationship Id="rId4" Type="http://schemas.openxmlformats.org/officeDocument/2006/relationships/tags" Target="../tags/tag114.xml"/><Relationship Id="rId3" Type="http://schemas.openxmlformats.org/officeDocument/2006/relationships/image" Target="../media/image3.jpeg"/><Relationship Id="rId2" Type="http://schemas.openxmlformats.org/officeDocument/2006/relationships/tags" Target="../tags/tag113.xml"/><Relationship Id="rId12" Type="http://schemas.openxmlformats.org/officeDocument/2006/relationships/tags" Target="../tags/tag121.xml"/><Relationship Id="rId11" Type="http://schemas.openxmlformats.org/officeDocument/2006/relationships/tags" Target="../tags/tag120.xml"/><Relationship Id="rId10" Type="http://schemas.openxmlformats.org/officeDocument/2006/relationships/tags" Target="../tags/tag119.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127.xml"/><Relationship Id="rId8" Type="http://schemas.openxmlformats.org/officeDocument/2006/relationships/tags" Target="../tags/tag126.xml"/><Relationship Id="rId7" Type="http://schemas.openxmlformats.org/officeDocument/2006/relationships/tags" Target="../tags/tag125.xml"/><Relationship Id="rId6" Type="http://schemas.openxmlformats.org/officeDocument/2006/relationships/tags" Target="../tags/tag124.xml"/><Relationship Id="rId5" Type="http://schemas.openxmlformats.org/officeDocument/2006/relationships/image" Target="../media/image4.jpeg"/><Relationship Id="rId4" Type="http://schemas.openxmlformats.org/officeDocument/2006/relationships/tags" Target="../tags/tag123.xml"/><Relationship Id="rId3" Type="http://schemas.openxmlformats.org/officeDocument/2006/relationships/image" Target="../media/image3.jpeg"/><Relationship Id="rId2" Type="http://schemas.openxmlformats.org/officeDocument/2006/relationships/tags" Target="../tags/tag122.xml"/><Relationship Id="rId14" Type="http://schemas.openxmlformats.org/officeDocument/2006/relationships/tags" Target="../tags/tag132.xml"/><Relationship Id="rId13" Type="http://schemas.openxmlformats.org/officeDocument/2006/relationships/tags" Target="../tags/tag131.xml"/><Relationship Id="rId12" Type="http://schemas.openxmlformats.org/officeDocument/2006/relationships/tags" Target="../tags/tag130.xml"/><Relationship Id="rId11" Type="http://schemas.openxmlformats.org/officeDocument/2006/relationships/tags" Target="../tags/tag129.xml"/><Relationship Id="rId10" Type="http://schemas.openxmlformats.org/officeDocument/2006/relationships/tags" Target="../tags/tag128.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139.xml"/><Relationship Id="rId8" Type="http://schemas.openxmlformats.org/officeDocument/2006/relationships/tags" Target="../tags/tag138.xml"/><Relationship Id="rId7" Type="http://schemas.openxmlformats.org/officeDocument/2006/relationships/tags" Target="../tags/tag137.xml"/><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3" Type="http://schemas.openxmlformats.org/officeDocument/2006/relationships/image" Target="../media/image3.jpeg"/><Relationship Id="rId2" Type="http://schemas.openxmlformats.org/officeDocument/2006/relationships/tags" Target="../tags/tag133.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r>
              <a:rPr lang="zh-CN" altLang="en-US" dirty="0"/>
              <a:t>单击此处添加标题</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3" name="图片 2"/>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12857" y="447"/>
            <a:ext cx="12190413" cy="6856781"/>
          </a:xfrm>
          <a:prstGeom prst="rect">
            <a:avLst/>
          </a:prstGeom>
        </p:spPr>
      </p:pic>
      <p:pic>
        <p:nvPicPr>
          <p:cNvPr id="5" name="图片 4"/>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849083" y="4299411"/>
            <a:ext cx="10517638" cy="1955595"/>
          </a:xfrm>
          <a:prstGeom prst="rect">
            <a:avLst/>
          </a:prstGeom>
        </p:spPr>
      </p:pic>
      <p:sp>
        <p:nvSpPr>
          <p:cNvPr id="16" name="日期占位符 15"/>
          <p:cNvSpPr>
            <a:spLocks noGrp="1"/>
          </p:cNvSpPr>
          <p:nvPr>
            <p:ph type="dt" sz="half" idx="10"/>
            <p:custDataLst>
              <p:tags r:id="rId6"/>
            </p:custDataLst>
          </p:nvPr>
        </p:nvSpPr>
        <p:spPr/>
        <p:txBody>
          <a:bodyPr/>
          <a:lstStyle>
            <a:lvl1pPr>
              <a:defRPr>
                <a:solidFill>
                  <a:schemeClr val="tx1">
                    <a:tint val="75000"/>
                  </a:schemeClr>
                </a:solidFill>
                <a:latin typeface="Arial" panose="020B0604020202020204" pitchFamily="34" charset="0"/>
                <a:ea typeface="汉仪铁线黑-65简" panose="00020600040101010101" charset="-122"/>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7"/>
            </p:custDataLst>
          </p:nvPr>
        </p:nvSpPr>
        <p:spPr/>
        <p:txBody>
          <a:bodyPr/>
          <a:lstStyle>
            <a:lvl1pPr>
              <a:defRPr>
                <a:solidFill>
                  <a:schemeClr val="tx1">
                    <a:tint val="75000"/>
                  </a:schemeClr>
                </a:solidFill>
                <a:latin typeface="Arial" panose="020B0604020202020204" pitchFamily="34" charset="0"/>
                <a:ea typeface="汉仪铁线黑-65简" panose="00020600040101010101" charset="-122"/>
              </a:defRPr>
            </a:lvl1pPr>
          </a:lstStyle>
          <a:p>
            <a:endParaRPr lang="zh-CN" altLang="en-US" dirty="0"/>
          </a:p>
        </p:txBody>
      </p:sp>
      <p:sp>
        <p:nvSpPr>
          <p:cNvPr id="18" name="灯片编号占位符 17"/>
          <p:cNvSpPr>
            <a:spLocks noGrp="1"/>
          </p:cNvSpPr>
          <p:nvPr>
            <p:ph type="sldNum" sz="quarter" idx="12"/>
            <p:custDataLst>
              <p:tags r:id="rId8"/>
            </p:custDataLst>
          </p:nvPr>
        </p:nvSpPr>
        <p:spPr/>
        <p:txBody>
          <a:bodyPr/>
          <a:lstStyle>
            <a:lvl1pPr>
              <a:defRPr>
                <a:solidFill>
                  <a:schemeClr val="tx1">
                    <a:tint val="75000"/>
                  </a:schemeClr>
                </a:solidFill>
                <a:latin typeface="Arial" panose="020B0604020202020204" pitchFamily="34" charset="0"/>
                <a:ea typeface="汉仪铁线黑-65简" panose="00020600040101010101" charset="-122"/>
              </a:defRPr>
            </a:lvl1pPr>
          </a:lstStyle>
          <a:p>
            <a:fld id="{49AE70B2-8BF9-45C0-BB95-33D1B9D3A854}" type="slidenum">
              <a:rPr lang="zh-CN" altLang="en-US" smtClean="0"/>
            </a:fld>
            <a:endParaRPr lang="zh-CN" altLang="en-US" dirty="0"/>
          </a:p>
        </p:txBody>
      </p:sp>
      <p:cxnSp>
        <p:nvCxnSpPr>
          <p:cNvPr id="8" name="直接连接符 7"/>
          <p:cNvCxnSpPr/>
          <p:nvPr>
            <p:custDataLst>
              <p:tags r:id="rId9"/>
            </p:custDataLst>
          </p:nvPr>
        </p:nvCxnSpPr>
        <p:spPr>
          <a:xfrm>
            <a:off x="9158917" y="1468996"/>
            <a:ext cx="3587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custDataLst>
              <p:tags r:id="rId10"/>
            </p:custDataLst>
          </p:nvPr>
        </p:nvCxnSpPr>
        <p:spPr>
          <a:xfrm>
            <a:off x="2044372" y="1468996"/>
            <a:ext cx="3587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ChangeArrowheads="1"/>
          </p:cNvSpPr>
          <p:nvPr>
            <p:ph type="ctrTitle" idx="3" hasCustomPrompt="1"/>
            <p:custDataLst>
              <p:tags r:id="rId11"/>
            </p:custDataLst>
          </p:nvPr>
        </p:nvSpPr>
        <p:spPr>
          <a:xfrm>
            <a:off x="2589605" y="815703"/>
            <a:ext cx="6382853" cy="1445260"/>
          </a:xfrm>
          <a:noFill/>
          <a:ln>
            <a:noFill/>
          </a:ln>
        </p:spPr>
        <p:txBody>
          <a:bodyPr vert="horz" wrap="square" lIns="101600" tIns="38100" rIns="76200" bIns="38100" rtlCol="0" anchor="ctr" anchorCtr="0">
            <a:normAutofit/>
          </a:bodyPr>
          <a:lstStyle>
            <a:lvl1pPr marL="0" marR="0" algn="ctr" defTabSz="914400" rtl="0" eaLnBrk="1" fontAlgn="auto" latinLnBrk="0" hangingPunct="1">
              <a:lnSpc>
                <a:spcPct val="100000"/>
              </a:lnSpc>
              <a:spcBef>
                <a:spcPts val="1000"/>
              </a:spcBef>
              <a:buClrTx/>
              <a:buSzTx/>
              <a:buFontTx/>
              <a:buNone/>
              <a:defRPr kumimoji="0" lang="zh-CN" altLang="en-US" sz="8200" b="0" i="0" u="none" strike="noStrike" kern="1200" cap="none" spc="800" normalizeH="0" baseline="0" noProof="1" dirty="0">
                <a:solidFill>
                  <a:schemeClr val="accent1"/>
                </a:solidFill>
                <a:uFillTx/>
                <a:latin typeface="Arial" panose="020B0604020202020204" pitchFamily="34" charset="0"/>
                <a:ea typeface="汉仪菱心体简" panose="02010400000101010101" charset="-122"/>
                <a:cs typeface="+mn-cs"/>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lvl="0"/>
            <a:r>
              <a:rPr>
                <a:sym typeface="+mn-ea"/>
              </a:rPr>
              <a:t>编辑标题</a:t>
            </a:r>
            <a:endParaRPr>
              <a:sym typeface="+mn-ea"/>
            </a:endParaRPr>
          </a:p>
        </p:txBody>
      </p:sp>
      <p:sp>
        <p:nvSpPr>
          <p:cNvPr id="4" name="文本占位符 2"/>
          <p:cNvSpPr>
            <a:spLocks noChangeArrowheads="1"/>
          </p:cNvSpPr>
          <p:nvPr>
            <p:ph type="body" idx="4" hasCustomPrompt="1"/>
            <p:custDataLst>
              <p:tags r:id="rId12"/>
            </p:custDataLst>
          </p:nvPr>
        </p:nvSpPr>
        <p:spPr>
          <a:xfrm>
            <a:off x="1132841" y="2726079"/>
            <a:ext cx="9926307" cy="875281"/>
          </a:xfrm>
          <a:noFill/>
          <a:ln>
            <a:noFill/>
          </a:ln>
        </p:spPr>
        <p:txBody>
          <a:bodyPr vert="horz" wrap="square" lIns="101600" tIns="0" rIns="82550" bIns="0" rtlCol="0" anchor="ctr" anchorCtr="0">
            <a:normAutofit/>
          </a:bodyPr>
          <a:lstStyle>
            <a:lvl1pPr marL="0" marR="0" indent="-228600" algn="ctr" defTabSz="914400" rtl="0" eaLnBrk="1" fontAlgn="auto" latinLnBrk="0" hangingPunct="1">
              <a:lnSpc>
                <a:spcPct val="100000"/>
              </a:lnSpc>
              <a:spcBef>
                <a:spcPts val="1000"/>
              </a:spcBef>
              <a:spcAft>
                <a:spcPts val="1000"/>
              </a:spcAft>
              <a:buClrTx/>
              <a:buSzTx/>
              <a:buFontTx/>
              <a:buNone/>
              <a:defRPr kumimoji="0" lang="zh-CN" altLang="en-US" sz="2800" b="0" i="0" u="none" strike="noStrike" kern="1200" cap="none" spc="300" normalizeH="0" baseline="0" noProof="1" dirty="0">
                <a:solidFill>
                  <a:schemeClr val="accent1"/>
                </a:solidFill>
                <a:uFillTx/>
                <a:latin typeface="Arial" panose="020B0604020202020204" pitchFamily="34" charset="0"/>
                <a:ea typeface="汉仪铁线黑-65简" panose="00020600040101010101" charset="-122"/>
                <a:cs typeface="+mn-cs"/>
              </a:defRPr>
            </a:lvl1pPr>
            <a:lvl2pPr marL="742950" indent="-285750" algn="l" defTabSz="914400" rtl="0" eaLnBrk="1" fontAlgn="auto" latinLnBrk="0" hangingPunct="1">
              <a:lnSpc>
                <a:spcPct val="90000"/>
              </a:lnSpc>
              <a:spcBef>
                <a:spcPts val="500"/>
              </a:spcBef>
              <a:spcAft>
                <a:spcPts val="1000"/>
              </a:spcAft>
              <a:buFont typeface="Arial" panose="020B0604020202020204" pitchFamily="34" charset="0"/>
              <a:buChar char="•"/>
              <a:tabLst>
                <a:tab pos="1609725" algn="l"/>
              </a:tabLst>
              <a:defRPr sz="2400" u="none" strike="noStrike" kern="1200" cap="none" spc="150" normalizeH="0" baseline="0">
                <a:solidFill>
                  <a:schemeClr val="tx1"/>
                </a:solidFill>
                <a:uFillTx/>
                <a:latin typeface="Calibri" panose="020F0502020204030204" charset="0"/>
                <a:ea typeface="宋体" panose="02010600030101010101" pitchFamily="2" charset="-122"/>
                <a:cs typeface="+mn-cs"/>
              </a:defRPr>
            </a:lvl2pPr>
            <a:lvl3pPr marL="1143000" indent="-228600" algn="l" defTabSz="914400" rtl="0" eaLnBrk="1" fontAlgn="auto" latinLnBrk="0" hangingPunct="1">
              <a:lnSpc>
                <a:spcPct val="90000"/>
              </a:lnSpc>
              <a:spcBef>
                <a:spcPts val="500"/>
              </a:spcBef>
              <a:spcAft>
                <a:spcPts val="1000"/>
              </a:spcAft>
              <a:buFont typeface="Arial" panose="020B0604020202020204" pitchFamily="34" charset="0"/>
              <a:buChar char="•"/>
              <a:defRPr sz="2000" u="none" strike="noStrike" kern="1200" cap="none" spc="150" normalizeH="0" baseline="0">
                <a:solidFill>
                  <a:schemeClr val="tx1"/>
                </a:solidFill>
                <a:uFillTx/>
                <a:latin typeface="Calibri" panose="020F0502020204030204" charset="0"/>
                <a:ea typeface="宋体" panose="02010600030101010101" pitchFamily="2" charset="-122"/>
                <a:cs typeface="+mn-cs"/>
              </a:defRPr>
            </a:lvl3pPr>
            <a:lvl4pPr marL="1600200" indent="-228600" algn="l" defTabSz="914400" rtl="0" eaLnBrk="1" fontAlgn="auto" latinLnBrk="0" hangingPunct="1">
              <a:lnSpc>
                <a:spcPct val="90000"/>
              </a:lnSpc>
              <a:spcBef>
                <a:spcPts val="500"/>
              </a:spcBef>
              <a:spcAft>
                <a:spcPts val="1000"/>
              </a:spcAft>
              <a:buFont typeface="Arial" panose="020B0604020202020204" pitchFamily="34" charset="0"/>
              <a:buChar char="•"/>
              <a:defRPr sz="1600" u="none" strike="noStrike" kern="1200" cap="none" spc="150" normalizeH="0" baseline="0">
                <a:solidFill>
                  <a:schemeClr val="tx1"/>
                </a:solidFill>
                <a:uFillTx/>
                <a:latin typeface="Calibri" panose="020F0502020204030204" charset="0"/>
                <a:ea typeface="宋体" panose="02010600030101010101" pitchFamily="2" charset="-122"/>
                <a:cs typeface="+mn-cs"/>
              </a:defRPr>
            </a:lvl4pPr>
            <a:lvl5pPr marL="2057400" indent="-228600" algn="l" defTabSz="914400" rtl="0" eaLnBrk="1" fontAlgn="auto" latinLnBrk="0" hangingPunct="1">
              <a:lnSpc>
                <a:spcPct val="90000"/>
              </a:lnSpc>
              <a:spcBef>
                <a:spcPts val="500"/>
              </a:spcBef>
              <a:spcAft>
                <a:spcPts val="1000"/>
              </a:spcAft>
              <a:buFont typeface="Arial" panose="020B0604020202020204" pitchFamily="34" charset="0"/>
              <a:buChar char="•"/>
              <a:defRPr sz="1600" u="none" strike="noStrike" kern="1200" cap="none" spc="150" normalizeH="0" baseline="0">
                <a:solidFill>
                  <a:schemeClr val="tx1"/>
                </a:solidFill>
                <a:uFillTx/>
                <a:latin typeface="Calibri" panose="020F0502020204030204" charset="0"/>
                <a:ea typeface="宋体" panose="02010600030101010101" pitchFamily="2"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1800" kern="1200">
                <a:solidFill>
                  <a:schemeClr val="tx1"/>
                </a:solidFill>
                <a:latin typeface="Calibri" panose="020F0502020204030204" charset="0"/>
                <a:ea typeface="宋体" panose="02010600030101010101" pitchFamily="2"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1800" kern="1200">
                <a:solidFill>
                  <a:schemeClr val="tx1"/>
                </a:solidFill>
                <a:latin typeface="Calibri" panose="020F0502020204030204" charset="0"/>
                <a:ea typeface="宋体" panose="02010600030101010101" pitchFamily="2"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1800" kern="1200">
                <a:solidFill>
                  <a:schemeClr val="tx1"/>
                </a:solidFill>
                <a:latin typeface="Calibri" panose="020F0502020204030204" charset="0"/>
                <a:ea typeface="宋体" panose="02010600030101010101" pitchFamily="2"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1800" kern="1200">
                <a:solidFill>
                  <a:schemeClr val="tx1"/>
                </a:solidFill>
                <a:latin typeface="Calibri" panose="020F0502020204030204" charset="0"/>
                <a:ea typeface="宋体" panose="02010600030101010101" pitchFamily="2" charset="-122"/>
                <a:cs typeface="+mn-cs"/>
              </a:defRPr>
            </a:lvl9pPr>
          </a:lstStyle>
          <a:p>
            <a:pPr lvl="0"/>
            <a:r>
              <a:rPr>
                <a:sym typeface="+mn-ea"/>
              </a:rPr>
              <a:t>单击此处添加文本</a:t>
            </a:r>
            <a:endParaRPr>
              <a:sym typeface="+mn-ea"/>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12223115" cy="6858000"/>
          </a:xfrm>
          <a:prstGeom prst="rect">
            <a:avLst/>
          </a:prstGeom>
        </p:spPr>
      </p:pic>
      <p:pic>
        <p:nvPicPr>
          <p:cNvPr id="7" name="图片 6"/>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7949" y="390490"/>
            <a:ext cx="11766199" cy="6077020"/>
          </a:xfrm>
          <a:prstGeom prst="rect">
            <a:avLst/>
          </a:prstGeom>
        </p:spPr>
      </p:pic>
      <p:sp>
        <p:nvSpPr>
          <p:cNvPr id="2" name="标题 1"/>
          <p:cNvSpPr>
            <a:spLocks noGrp="1"/>
          </p:cNvSpPr>
          <p:nvPr>
            <p:ph type="title"/>
            <p:custDataLst>
              <p:tags r:id="rId6"/>
            </p:custDataLst>
          </p:nvPr>
        </p:nvSpPr>
        <p:spPr>
          <a:xfrm>
            <a:off x="669882" y="443234"/>
            <a:ext cx="10852237" cy="441964"/>
          </a:xfrm>
        </p:spPr>
        <p:txBody>
          <a:bodyPr vert="horz" lIns="90170" tIns="46990" rIns="90170" bIns="46990" rtlCol="0" anchor="ctr"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汉仪铁线黑-65简" panose="00020600040101010101"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7"/>
            </p:custDataLst>
          </p:nvPr>
        </p:nvSpPr>
        <p:spPr>
          <a:xfrm>
            <a:off x="669882" y="952508"/>
            <a:ext cx="10852237"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铁线黑-65简" panose="00020600040101010101"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汉仪铁线黑-65简" panose="00020600040101010101"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铁线黑-65简" panose="00020600040101010101"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铁线黑-65简" panose="00020600040101010101"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铁线黑-65简" panose="00020600040101010101"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8"/>
            </p:custDataLst>
          </p:nvPr>
        </p:nvSpPr>
        <p:spPr/>
        <p:txBody>
          <a:bodyPr/>
          <a:lstStyle>
            <a:lvl1pPr>
              <a:defRPr>
                <a:solidFill>
                  <a:schemeClr val="dk1">
                    <a:tint val="75000"/>
                    <a:lumMod val="85000"/>
                    <a:lumOff val="15000"/>
                  </a:schemeClr>
                </a:solidFill>
                <a:latin typeface="Arial" panose="020B0604020202020204" pitchFamily="34" charset="0"/>
                <a:ea typeface="汉仪铁线黑-65简" panose="00020600040101010101"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a:lstStyle>
            <a:lvl1pPr>
              <a:defRPr>
                <a:solidFill>
                  <a:schemeClr val="dk1">
                    <a:tint val="75000"/>
                    <a:lumMod val="85000"/>
                    <a:lumOff val="15000"/>
                  </a:schemeClr>
                </a:solidFill>
                <a:latin typeface="Arial" panose="020B0604020202020204" pitchFamily="34" charset="0"/>
                <a:ea typeface="汉仪铁线黑-65简" panose="00020600040101010101" charset="-122"/>
              </a:defRPr>
            </a:lvl1pPr>
          </a:lstStyle>
          <a:p>
            <a:endParaRPr lang="zh-CN" altLang="en-US"/>
          </a:p>
        </p:txBody>
      </p:sp>
      <p:sp>
        <p:nvSpPr>
          <p:cNvPr id="6" name="灯片编号占位符 5"/>
          <p:cNvSpPr>
            <a:spLocks noGrp="1"/>
          </p:cNvSpPr>
          <p:nvPr>
            <p:ph type="sldNum" sz="quarter" idx="12"/>
            <p:custDataLst>
              <p:tags r:id="rId10"/>
            </p:custDataLst>
          </p:nvPr>
        </p:nvSpPr>
        <p:spPr/>
        <p:txBody>
          <a:bodyPr/>
          <a:lstStyle>
            <a:lvl1pPr>
              <a:defRPr>
                <a:solidFill>
                  <a:schemeClr val="dk1">
                    <a:tint val="75000"/>
                    <a:lumMod val="85000"/>
                    <a:lumOff val="15000"/>
                  </a:schemeClr>
                </a:solidFill>
                <a:latin typeface="Arial" panose="020B0604020202020204" pitchFamily="34" charset="0"/>
                <a:ea typeface="汉仪铁线黑-65简" panose="0002060004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0" y="5392008"/>
            <a:ext cx="2132952" cy="1465992"/>
          </a:xfrm>
          <a:prstGeom prst="rect">
            <a:avLst/>
          </a:prstGeom>
        </p:spPr>
      </p:pic>
      <p:pic>
        <p:nvPicPr>
          <p:cNvPr id="2" name="图片 1"/>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7444710" y="0"/>
            <a:ext cx="4747290" cy="4411006"/>
          </a:xfrm>
          <a:prstGeom prst="rect">
            <a:avLst/>
          </a:prstGeom>
        </p:spPr>
      </p:pic>
      <p:sp>
        <p:nvSpPr>
          <p:cNvPr id="4" name="日期占位符 3"/>
          <p:cNvSpPr>
            <a:spLocks noGrp="1"/>
          </p:cNvSpPr>
          <p:nvPr>
            <p:ph type="dt" sz="half" idx="10"/>
            <p:custDataLst>
              <p:tags r:id="rId8"/>
            </p:custDataLst>
          </p:nvPr>
        </p:nvSpPr>
        <p:spPr/>
        <p:txBody>
          <a:bodyPr/>
          <a:lstStyle>
            <a:lvl1pPr>
              <a:defRPr>
                <a:solidFill>
                  <a:schemeClr val="dk1">
                    <a:tint val="75000"/>
                    <a:lumMod val="85000"/>
                    <a:lumOff val="15000"/>
                  </a:schemeClr>
                </a:solidFill>
                <a:latin typeface="Arial" panose="020B0604020202020204" pitchFamily="34" charset="0"/>
                <a:ea typeface="汉仪铁线黑-65简" panose="00020600040101010101"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a:lstStyle>
            <a:lvl1pPr>
              <a:defRPr>
                <a:solidFill>
                  <a:schemeClr val="tx1">
                    <a:tint val="75000"/>
                  </a:schemeClr>
                </a:solidFill>
                <a:latin typeface="Arial" panose="020B0604020202020204" pitchFamily="34" charset="0"/>
                <a:ea typeface="汉仪铁线黑-65简" panose="00020600040101010101" charset="-122"/>
              </a:defRPr>
            </a:lvl1pPr>
          </a:lstStyle>
          <a:p>
            <a:endParaRPr lang="zh-CN" altLang="en-US"/>
          </a:p>
        </p:txBody>
      </p:sp>
      <p:sp>
        <p:nvSpPr>
          <p:cNvPr id="6" name="灯片编号占位符 5"/>
          <p:cNvSpPr>
            <a:spLocks noGrp="1"/>
          </p:cNvSpPr>
          <p:nvPr>
            <p:ph type="sldNum" sz="quarter" idx="12"/>
            <p:custDataLst>
              <p:tags r:id="rId10"/>
            </p:custDataLst>
          </p:nvPr>
        </p:nvSpPr>
        <p:spPr/>
        <p:txBody>
          <a:bodyPr/>
          <a:lstStyle>
            <a:lvl1pPr>
              <a:defRPr>
                <a:solidFill>
                  <a:schemeClr val="tx1">
                    <a:tint val="75000"/>
                  </a:schemeClr>
                </a:solidFill>
                <a:latin typeface="Arial" panose="020B0604020202020204" pitchFamily="34" charset="0"/>
                <a:ea typeface="汉仪铁线黑-65简" panose="00020600040101010101" charset="-122"/>
              </a:defRPr>
            </a:lvl1pPr>
          </a:lstStyle>
          <a:p>
            <a:fld id="{49AE70B2-8BF9-45C0-BB95-33D1B9D3A854}" type="slidenum">
              <a:rPr lang="zh-CN" altLang="en-US" smtClean="0"/>
            </a:fld>
            <a:endParaRPr lang="zh-CN" altLang="en-US"/>
          </a:p>
        </p:txBody>
      </p:sp>
      <p:sp>
        <p:nvSpPr>
          <p:cNvPr id="8" name="标题 1"/>
          <p:cNvSpPr/>
          <p:nvPr>
            <p:ph type="ctrTitle" idx="1" hasCustomPrompt="1"/>
            <p:custDataLst>
              <p:tags r:id="rId11"/>
            </p:custDataLst>
          </p:nvPr>
        </p:nvSpPr>
        <p:spPr>
          <a:xfrm>
            <a:off x="124684" y="3542532"/>
            <a:ext cx="7329056" cy="1028208"/>
          </a:xfrm>
          <a:noFill/>
        </p:spPr>
        <p:txBody>
          <a:bodyPr vert="horz" wrap="square" lIns="101600" tIns="38100" rIns="76200" bIns="38100" rtlCol="0" anchor="t" anchorCtr="0">
            <a:normAutofit/>
          </a:bodyPr>
          <a:lstStyle>
            <a:lvl1pPr marL="0" marR="0" algn="ctr" defTabSz="914400" rtl="0" eaLnBrk="1" fontAlgn="auto" latinLnBrk="0" hangingPunct="1">
              <a:lnSpc>
                <a:spcPct val="100000"/>
              </a:lnSpc>
              <a:spcBef>
                <a:spcPct val="0"/>
              </a:spcBef>
              <a:buClrTx/>
              <a:buSzTx/>
              <a:buFontTx/>
              <a:buNone/>
              <a:defRPr kumimoji="0" lang="zh-CN" altLang="en-US" sz="5400" b="0" i="0" u="none" strike="noStrike" kern="1200" cap="none" spc="300" normalizeH="0" baseline="0" noProof="1" dirty="0">
                <a:solidFill>
                  <a:schemeClr val="accent1"/>
                </a:solidFill>
                <a:uFillTx/>
                <a:latin typeface="Arial" panose="020B0604020202020204" pitchFamily="34" charset="0"/>
                <a:ea typeface="汉仪菱心体简" panose="02010400000101010101" charset="-122"/>
                <a:cs typeface="+mn-cs"/>
              </a:defRPr>
            </a:lvl1pPr>
          </a:lstStyle>
          <a:p>
            <a:pPr lvl="0"/>
            <a:r>
              <a:rPr>
                <a:sym typeface="+mn-ea"/>
              </a:rPr>
              <a:t>编辑标题</a:t>
            </a:r>
            <a:endParaRPr>
              <a:sym typeface="+mn-ea"/>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12223115" cy="6858000"/>
          </a:xfrm>
          <a:prstGeom prst="rect">
            <a:avLst/>
          </a:prstGeom>
        </p:spPr>
      </p:pic>
      <p:pic>
        <p:nvPicPr>
          <p:cNvPr id="8" name="图片 7"/>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7949" y="390490"/>
            <a:ext cx="11766199" cy="6077020"/>
          </a:xfrm>
          <a:prstGeom prst="rect">
            <a:avLst/>
          </a:prstGeom>
        </p:spPr>
      </p:pic>
      <p:sp>
        <p:nvSpPr>
          <p:cNvPr id="2" name="标题 1"/>
          <p:cNvSpPr>
            <a:spLocks noGrp="1"/>
          </p:cNvSpPr>
          <p:nvPr>
            <p:ph type="title"/>
            <p:custDataLst>
              <p:tags r:id="rId6"/>
            </p:custDataLst>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汉仪铁线黑-65简" panose="00020600040101010101"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7"/>
            </p:custDataLst>
          </p:nvPr>
        </p:nvSpPr>
        <p:spPr>
          <a:xfrm>
            <a:off x="669930"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铁线黑-65简" panose="00020600040101010101"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汉仪铁线黑-65简" panose="00020600040101010101"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铁线黑-65简" panose="00020600040101010101"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铁线黑-65简" panose="00020600040101010101"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铁线黑-65简" panose="00020600040101010101"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8"/>
            </p:custDataLst>
          </p:nvPr>
        </p:nvSpPr>
        <p:spPr>
          <a:xfrm>
            <a:off x="6238877" y="952508"/>
            <a:ext cx="5283242" cy="5388907"/>
          </a:xfrm>
        </p:spPr>
        <p:txBody>
          <a:bodyPr lIns="90170" tIns="46990" rIns="90170" bIns="46990">
            <a:normAutofit/>
          </a:bodyPr>
          <a:lstStyle>
            <a:lvl1pPr eaLnBrk="1" fontAlgn="auto" latinLnBrk="0" hangingPunct="1">
              <a:defRPr sz="1600">
                <a:solidFill>
                  <a:schemeClr val="tx1"/>
                </a:solidFill>
                <a:latin typeface="Arial" panose="020B0604020202020204" pitchFamily="34" charset="0"/>
                <a:ea typeface="汉仪铁线黑-65简" panose="00020600040101010101" charset="-122"/>
              </a:defRPr>
            </a:lvl1pPr>
            <a:lvl2pPr eaLnBrk="1" fontAlgn="auto" latinLnBrk="0" hangingPunct="1">
              <a:defRPr sz="1600">
                <a:solidFill>
                  <a:schemeClr val="tx1"/>
                </a:solidFill>
                <a:latin typeface="Arial" panose="020B0604020202020204" pitchFamily="34" charset="0"/>
                <a:ea typeface="汉仪铁线黑-65简" panose="00020600040101010101" charset="-122"/>
              </a:defRPr>
            </a:lvl2pPr>
            <a:lvl3pPr eaLnBrk="1" fontAlgn="auto" latinLnBrk="0" hangingPunct="1">
              <a:defRPr sz="1600">
                <a:solidFill>
                  <a:schemeClr val="tx1"/>
                </a:solidFill>
                <a:latin typeface="Arial" panose="020B0604020202020204" pitchFamily="34" charset="0"/>
                <a:ea typeface="汉仪铁线黑-65简" panose="00020600040101010101" charset="-122"/>
              </a:defRPr>
            </a:lvl3pPr>
            <a:lvl4pPr eaLnBrk="1" fontAlgn="auto" latinLnBrk="0" hangingPunct="1">
              <a:defRPr sz="1600">
                <a:solidFill>
                  <a:schemeClr val="tx1"/>
                </a:solidFill>
                <a:latin typeface="Arial" panose="020B0604020202020204" pitchFamily="34" charset="0"/>
                <a:ea typeface="汉仪铁线黑-65简" panose="00020600040101010101" charset="-122"/>
              </a:defRPr>
            </a:lvl4pPr>
            <a:lvl5pPr eaLnBrk="1" fontAlgn="auto" latinLnBrk="0" hangingPunct="1">
              <a:defRPr sz="1600">
                <a:solidFill>
                  <a:schemeClr val="tx1"/>
                </a:solidFill>
                <a:latin typeface="Arial" panose="020B0604020202020204" pitchFamily="34" charset="0"/>
                <a:ea typeface="汉仪铁线黑-65简"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9"/>
            </p:custDataLst>
          </p:nvPr>
        </p:nvSpPr>
        <p:spPr/>
        <p:txBody>
          <a:bodyPr/>
          <a:lstStyle>
            <a:lvl1pPr>
              <a:defRPr>
                <a:solidFill>
                  <a:schemeClr val="dk1">
                    <a:tint val="75000"/>
                    <a:lumMod val="85000"/>
                    <a:lumOff val="15000"/>
                  </a:schemeClr>
                </a:solidFill>
                <a:latin typeface="Arial" panose="020B0604020202020204" pitchFamily="34" charset="0"/>
                <a:ea typeface="汉仪铁线黑-65简" panose="00020600040101010101"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0"/>
            </p:custDataLst>
          </p:nvPr>
        </p:nvSpPr>
        <p:spPr/>
        <p:txBody>
          <a:bodyPr/>
          <a:lstStyle>
            <a:lvl1pPr>
              <a:defRPr>
                <a:solidFill>
                  <a:schemeClr val="dk1">
                    <a:tint val="75000"/>
                    <a:lumMod val="85000"/>
                    <a:lumOff val="15000"/>
                  </a:schemeClr>
                </a:solidFill>
                <a:latin typeface="Arial" panose="020B0604020202020204" pitchFamily="34" charset="0"/>
                <a:ea typeface="汉仪铁线黑-65简" panose="00020600040101010101" charset="-122"/>
              </a:defRPr>
            </a:lvl1pPr>
          </a:lstStyle>
          <a:p>
            <a:endParaRPr lang="zh-CN" altLang="en-US"/>
          </a:p>
        </p:txBody>
      </p:sp>
      <p:sp>
        <p:nvSpPr>
          <p:cNvPr id="7" name="灯片编号占位符 6"/>
          <p:cNvSpPr>
            <a:spLocks noGrp="1"/>
          </p:cNvSpPr>
          <p:nvPr>
            <p:ph type="sldNum" sz="quarter" idx="12"/>
            <p:custDataLst>
              <p:tags r:id="rId11"/>
            </p:custDataLst>
          </p:nvPr>
        </p:nvSpPr>
        <p:spPr/>
        <p:txBody>
          <a:bodyPr/>
          <a:lstStyle>
            <a:lvl1pPr>
              <a:defRPr>
                <a:solidFill>
                  <a:schemeClr val="dk1">
                    <a:tint val="75000"/>
                    <a:lumMod val="85000"/>
                    <a:lumOff val="15000"/>
                  </a:schemeClr>
                </a:solidFill>
                <a:latin typeface="Arial" panose="020B0604020202020204" pitchFamily="34" charset="0"/>
                <a:ea typeface="汉仪铁线黑-65简" panose="0002060004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1" name="图片 10"/>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12223115" cy="6858000"/>
          </a:xfrm>
          <a:prstGeom prst="rect">
            <a:avLst/>
          </a:prstGeom>
        </p:spPr>
      </p:pic>
      <p:pic>
        <p:nvPicPr>
          <p:cNvPr id="10" name="图片 9"/>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7949" y="390490"/>
            <a:ext cx="11766199" cy="6077020"/>
          </a:xfrm>
          <a:prstGeom prst="rect">
            <a:avLst/>
          </a:prstGeom>
        </p:spPr>
      </p:pic>
      <p:sp>
        <p:nvSpPr>
          <p:cNvPr id="2" name="标题 1"/>
          <p:cNvSpPr>
            <a:spLocks noGrp="1"/>
          </p:cNvSpPr>
          <p:nvPr>
            <p:ph type="title"/>
            <p:custDataLst>
              <p:tags r:id="rId6"/>
            </p:custDataLst>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汉仪铁线黑-65简" panose="00020600040101010101"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7"/>
            </p:custDataLst>
          </p:nvPr>
        </p:nvSpPr>
        <p:spPr>
          <a:xfrm>
            <a:off x="669930" y="952508"/>
            <a:ext cx="5283242" cy="381003"/>
          </a:xfrm>
        </p:spPr>
        <p:txBody>
          <a:bodyPr lIns="90170" tIns="46990" rIns="90170" bIns="46990" anchor="ctr"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汉仪铁线黑-65简" panose="00020600040101010101"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8"/>
            </p:custDataLst>
          </p:nvPr>
        </p:nvSpPr>
        <p:spPr>
          <a:xfrm>
            <a:off x="669925" y="1406525"/>
            <a:ext cx="5283200"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铁线黑-65简" panose="00020600040101010101"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汉仪铁线黑-65简" panose="00020600040101010101"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铁线黑-65简" panose="00020600040101010101"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铁线黑-65简" panose="00020600040101010101"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铁线黑-65简" panose="00020600040101010101"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9"/>
            </p:custDataLst>
          </p:nvPr>
        </p:nvSpPr>
        <p:spPr>
          <a:xfrm>
            <a:off x="6235750" y="952508"/>
            <a:ext cx="5283242" cy="381003"/>
          </a:xfrm>
        </p:spPr>
        <p:txBody>
          <a:bodyPr vert="horz" lIns="90170" tIns="46990" rIns="90170" bIns="46990" rtlCol="0" anchor="ctr"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汉仪铁线黑-65简" panose="00020600040101010101"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0"/>
            </p:custDataLst>
          </p:nvPr>
        </p:nvSpPr>
        <p:spPr>
          <a:xfrm>
            <a:off x="6235750" y="1406525"/>
            <a:ext cx="5283242"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铁线黑-65简" panose="00020600040101010101"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汉仪铁线黑-65简" panose="00020600040101010101"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铁线黑-65简" panose="00020600040101010101"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铁线黑-65简" panose="00020600040101010101"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铁线黑-65简" panose="00020600040101010101"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1"/>
            </p:custDataLst>
          </p:nvPr>
        </p:nvSpPr>
        <p:spPr/>
        <p:txBody>
          <a:bodyPr/>
          <a:lstStyle>
            <a:lvl1pPr>
              <a:defRPr>
                <a:solidFill>
                  <a:schemeClr val="dk1">
                    <a:tint val="75000"/>
                    <a:lumMod val="85000"/>
                    <a:lumOff val="15000"/>
                  </a:schemeClr>
                </a:solidFill>
                <a:latin typeface="Arial" panose="020B0604020202020204" pitchFamily="34" charset="0"/>
                <a:ea typeface="汉仪铁线黑-65简" panose="00020600040101010101"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2"/>
            </p:custDataLst>
          </p:nvPr>
        </p:nvSpPr>
        <p:spPr/>
        <p:txBody>
          <a:bodyPr/>
          <a:lstStyle>
            <a:lvl1pPr>
              <a:defRPr>
                <a:solidFill>
                  <a:schemeClr val="dk1">
                    <a:tint val="75000"/>
                    <a:lumMod val="85000"/>
                    <a:lumOff val="15000"/>
                  </a:schemeClr>
                </a:solidFill>
                <a:latin typeface="Arial" panose="020B0604020202020204" pitchFamily="34" charset="0"/>
                <a:ea typeface="汉仪铁线黑-65简" panose="00020600040101010101" charset="-122"/>
              </a:defRPr>
            </a:lvl1pPr>
          </a:lstStyle>
          <a:p>
            <a:endParaRPr lang="zh-CN" altLang="en-US"/>
          </a:p>
        </p:txBody>
      </p:sp>
      <p:sp>
        <p:nvSpPr>
          <p:cNvPr id="9" name="灯片编号占位符 8"/>
          <p:cNvSpPr>
            <a:spLocks noGrp="1"/>
          </p:cNvSpPr>
          <p:nvPr>
            <p:ph type="sldNum" sz="quarter" idx="12"/>
            <p:custDataLst>
              <p:tags r:id="rId13"/>
            </p:custDataLst>
          </p:nvPr>
        </p:nvSpPr>
        <p:spPr/>
        <p:txBody>
          <a:bodyPr/>
          <a:lstStyle>
            <a:lvl1pPr>
              <a:defRPr>
                <a:solidFill>
                  <a:schemeClr val="dk1">
                    <a:tint val="75000"/>
                    <a:lumMod val="85000"/>
                    <a:lumOff val="15000"/>
                  </a:schemeClr>
                </a:solidFill>
                <a:latin typeface="Arial" panose="020B0604020202020204" pitchFamily="34" charset="0"/>
                <a:ea typeface="汉仪铁线黑-65简" panose="0002060004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635" y="0"/>
            <a:ext cx="12191366" cy="6858000"/>
          </a:xfrm>
          <a:prstGeom prst="rect">
            <a:avLst/>
          </a:prstGeom>
        </p:spPr>
      </p:pic>
      <p:pic>
        <p:nvPicPr>
          <p:cNvPr id="6" name="图片 5"/>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6413246" y="5515"/>
            <a:ext cx="5012944" cy="6852673"/>
          </a:xfrm>
          <a:prstGeom prst="rect">
            <a:avLst/>
          </a:prstGeom>
        </p:spPr>
      </p:pic>
      <p:sp>
        <p:nvSpPr>
          <p:cNvPr id="2" name="标题 1"/>
          <p:cNvSpPr>
            <a:spLocks noGrp="1"/>
          </p:cNvSpPr>
          <p:nvPr>
            <p:ph type="title"/>
            <p:custDataLst>
              <p:tags r:id="rId6"/>
            </p:custDataLst>
          </p:nvPr>
        </p:nvSpPr>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dk1">
                    <a:lumMod val="85000"/>
                    <a:lumOff val="15000"/>
                  </a:schemeClr>
                </a:solidFill>
                <a:uFillTx/>
                <a:latin typeface="Arial" panose="020B0604020202020204" pitchFamily="34" charset="0"/>
                <a:ea typeface="汉仪铁线黑-65简" panose="00020600040101010101"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7"/>
            </p:custDataLst>
          </p:nvPr>
        </p:nvSpPr>
        <p:spPr/>
        <p:txBody>
          <a:bodyPr/>
          <a:lstStyle>
            <a:lvl1pPr>
              <a:defRPr>
                <a:solidFill>
                  <a:schemeClr val="dk1">
                    <a:tint val="75000"/>
                    <a:lumMod val="85000"/>
                    <a:lumOff val="15000"/>
                  </a:schemeClr>
                </a:solidFill>
                <a:latin typeface="Arial" panose="020B0604020202020204" pitchFamily="34" charset="0"/>
                <a:ea typeface="汉仪铁线黑-65简"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solidFill>
                  <a:schemeClr val="dk1">
                    <a:tint val="75000"/>
                    <a:lumMod val="85000"/>
                    <a:lumOff val="15000"/>
                  </a:schemeClr>
                </a:solidFill>
                <a:latin typeface="Arial" panose="020B0604020202020204" pitchFamily="34" charset="0"/>
                <a:ea typeface="汉仪铁线黑-65简" panose="00020600040101010101" charset="-122"/>
              </a:defRPr>
            </a:lvl1pPr>
          </a:lstStyle>
          <a:p>
            <a:endParaRPr lang="zh-CN" altLang="en-US"/>
          </a:p>
        </p:txBody>
      </p:sp>
      <p:sp>
        <p:nvSpPr>
          <p:cNvPr id="5" name="灯片编号占位符 4"/>
          <p:cNvSpPr>
            <a:spLocks noGrp="1"/>
          </p:cNvSpPr>
          <p:nvPr>
            <p:ph type="sldNum" sz="quarter" idx="12"/>
            <p:custDataLst>
              <p:tags r:id="rId9"/>
            </p:custDataLst>
          </p:nvPr>
        </p:nvSpPr>
        <p:spPr/>
        <p:txBody>
          <a:bodyPr/>
          <a:lstStyle>
            <a:lvl1pPr>
              <a:defRPr>
                <a:solidFill>
                  <a:schemeClr val="dk1">
                    <a:tint val="75000"/>
                    <a:lumMod val="85000"/>
                    <a:lumOff val="15000"/>
                  </a:schemeClr>
                </a:solidFill>
                <a:latin typeface="Arial" panose="020B0604020202020204" pitchFamily="34" charset="0"/>
                <a:ea typeface="汉仪铁线黑-65简" panose="0002060004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lvl1pPr>
              <a:defRPr>
                <a:solidFill>
                  <a:schemeClr val="tx1">
                    <a:tint val="75000"/>
                  </a:schemeClr>
                </a:solidFill>
                <a:latin typeface="Arial" panose="020B0604020202020204" pitchFamily="34" charset="0"/>
                <a:ea typeface="汉仪铁线黑-65简" panose="00020600040101010101"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lvl1pPr>
              <a:defRPr>
                <a:solidFill>
                  <a:schemeClr val="tx1">
                    <a:tint val="75000"/>
                  </a:schemeClr>
                </a:solidFill>
                <a:latin typeface="Arial" panose="020B0604020202020204" pitchFamily="34" charset="0"/>
                <a:ea typeface="汉仪铁线黑-65简" panose="00020600040101010101" charset="-122"/>
              </a:defRPr>
            </a:lvl1pPr>
          </a:lstStyle>
          <a:p>
            <a:endParaRPr lang="zh-CN" altLang="en-US"/>
          </a:p>
        </p:txBody>
      </p:sp>
      <p:sp>
        <p:nvSpPr>
          <p:cNvPr id="4" name="灯片编号占位符 3"/>
          <p:cNvSpPr>
            <a:spLocks noGrp="1"/>
          </p:cNvSpPr>
          <p:nvPr>
            <p:ph type="sldNum" sz="quarter" idx="12"/>
            <p:custDataLst>
              <p:tags r:id="rId4"/>
            </p:custDataLst>
          </p:nvPr>
        </p:nvSpPr>
        <p:spPr/>
        <p:txBody>
          <a:bodyPr/>
          <a:lstStyle>
            <a:lvl1pPr>
              <a:defRPr>
                <a:solidFill>
                  <a:schemeClr val="tx1">
                    <a:tint val="75000"/>
                  </a:schemeClr>
                </a:solidFill>
                <a:latin typeface="Arial" panose="020B0604020202020204" pitchFamily="34" charset="0"/>
                <a:ea typeface="汉仪铁线黑-65简" panose="0002060004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12223115" cy="6858000"/>
          </a:xfrm>
          <a:prstGeom prst="rect">
            <a:avLst/>
          </a:prstGeom>
        </p:spPr>
      </p:pic>
      <p:pic>
        <p:nvPicPr>
          <p:cNvPr id="8" name="图片 7"/>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7949" y="390490"/>
            <a:ext cx="11766199" cy="6077020"/>
          </a:xfrm>
          <a:prstGeom prst="rect">
            <a:avLst/>
          </a:prstGeom>
        </p:spPr>
      </p:pic>
      <p:sp>
        <p:nvSpPr>
          <p:cNvPr id="2" name="标题 1"/>
          <p:cNvSpPr>
            <a:spLocks noGrp="1"/>
          </p:cNvSpPr>
          <p:nvPr>
            <p:ph type="title"/>
            <p:custDataLst>
              <p:tags r:id="rId6"/>
            </p:custDataLst>
          </p:nvPr>
        </p:nvSpPr>
        <p:spPr>
          <a:xfrm>
            <a:off x="669930"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汉仪铁线黑-65简" panose="00020600040101010101"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7"/>
            </p:custDataLst>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Arial" panose="020B0604020202020204" pitchFamily="34" charset="0"/>
                <a:ea typeface="汉仪铁线黑-65简" panose="00020600040101010101"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8"/>
            </p:custDataLst>
          </p:nvPr>
        </p:nvSpPr>
        <p:spPr>
          <a:xfrm>
            <a:off x="6238925"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铁线黑-65简" panose="00020600040101010101"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9"/>
            </p:custDataLst>
          </p:nvPr>
        </p:nvSpPr>
        <p:spPr/>
        <p:txBody>
          <a:bodyPr/>
          <a:lstStyle>
            <a:lvl1pPr>
              <a:defRPr>
                <a:solidFill>
                  <a:schemeClr val="dk1">
                    <a:tint val="75000"/>
                    <a:lumMod val="85000"/>
                    <a:lumOff val="15000"/>
                  </a:schemeClr>
                </a:solidFill>
                <a:latin typeface="Arial" panose="020B0604020202020204" pitchFamily="34" charset="0"/>
                <a:ea typeface="汉仪铁线黑-65简" panose="00020600040101010101"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0"/>
            </p:custDataLst>
          </p:nvPr>
        </p:nvSpPr>
        <p:spPr/>
        <p:txBody>
          <a:bodyPr/>
          <a:lstStyle>
            <a:lvl1pPr>
              <a:defRPr>
                <a:solidFill>
                  <a:schemeClr val="dk1">
                    <a:tint val="75000"/>
                    <a:lumMod val="85000"/>
                    <a:lumOff val="15000"/>
                  </a:schemeClr>
                </a:solidFill>
                <a:latin typeface="Arial" panose="020B0604020202020204" pitchFamily="34" charset="0"/>
                <a:ea typeface="汉仪铁线黑-65简" panose="00020600040101010101" charset="-122"/>
              </a:defRPr>
            </a:lvl1pPr>
          </a:lstStyle>
          <a:p>
            <a:endParaRPr lang="zh-CN" altLang="en-US" dirty="0"/>
          </a:p>
        </p:txBody>
      </p:sp>
      <p:sp>
        <p:nvSpPr>
          <p:cNvPr id="7" name="灯片编号占位符 6"/>
          <p:cNvSpPr>
            <a:spLocks noGrp="1"/>
          </p:cNvSpPr>
          <p:nvPr>
            <p:ph type="sldNum" sz="quarter" idx="12"/>
            <p:custDataLst>
              <p:tags r:id="rId11"/>
            </p:custDataLst>
          </p:nvPr>
        </p:nvSpPr>
        <p:spPr/>
        <p:txBody>
          <a:bodyPr/>
          <a:lstStyle>
            <a:lvl1pPr>
              <a:defRPr>
                <a:solidFill>
                  <a:schemeClr val="dk1">
                    <a:tint val="75000"/>
                    <a:lumMod val="85000"/>
                    <a:lumOff val="15000"/>
                  </a:schemeClr>
                </a:solidFill>
                <a:latin typeface="Arial" panose="020B0604020202020204" pitchFamily="34" charset="0"/>
                <a:ea typeface="汉仪铁线黑-65简" panose="00020600040101010101"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12223115" cy="6858000"/>
          </a:xfrm>
          <a:prstGeom prst="rect">
            <a:avLst/>
          </a:prstGeom>
        </p:spPr>
      </p:pic>
      <p:pic>
        <p:nvPicPr>
          <p:cNvPr id="7" name="图片 6"/>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7949" y="390490"/>
            <a:ext cx="11766199" cy="6077020"/>
          </a:xfrm>
          <a:prstGeom prst="rect">
            <a:avLst/>
          </a:prstGeom>
        </p:spPr>
      </p:pic>
      <p:sp>
        <p:nvSpPr>
          <p:cNvPr id="2" name="竖排标题 1"/>
          <p:cNvSpPr>
            <a:spLocks noGrp="1"/>
          </p:cNvSpPr>
          <p:nvPr>
            <p:ph type="title" orient="vert"/>
            <p:custDataLst>
              <p:tags r:id="rId6"/>
            </p:custDataLst>
          </p:nvPr>
        </p:nvSpPr>
        <p:spPr>
          <a:xfrm>
            <a:off x="10571135" y="952508"/>
            <a:ext cx="950984" cy="5388907"/>
          </a:xfrm>
        </p:spPr>
        <p:txBody>
          <a:bodyPr vert="eaVert" lIns="90170" tIns="46990" rIns="90170" bIns="4699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汉仪铁线黑-65简" panose="00020600040101010101"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7"/>
            </p:custDataLst>
          </p:nvPr>
        </p:nvSpPr>
        <p:spPr>
          <a:xfrm>
            <a:off x="669925" y="952500"/>
            <a:ext cx="9828101" cy="5388907"/>
          </a:xfrm>
        </p:spPr>
        <p:txBody>
          <a:bodyPr vert="eaVert"/>
          <a:lstStyle>
            <a:lvl1pPr indent="0" eaLnBrk="1" fontAlgn="auto" latinLnBrk="0" hangingPunct="1">
              <a:defRPr>
                <a:solidFill>
                  <a:schemeClr val="tx1"/>
                </a:solidFill>
                <a:latin typeface="Arial" panose="020B0604020202020204" pitchFamily="34" charset="0"/>
                <a:ea typeface="汉仪铁线黑-65简" panose="00020600040101010101" charset="-122"/>
              </a:defRPr>
            </a:lvl1pPr>
            <a:lvl2pPr indent="0" eaLnBrk="1" fontAlgn="auto" latinLnBrk="0" hangingPunct="1">
              <a:defRPr>
                <a:solidFill>
                  <a:schemeClr val="tx1"/>
                </a:solidFill>
                <a:latin typeface="Arial" panose="020B0604020202020204" pitchFamily="34" charset="0"/>
                <a:ea typeface="汉仪铁线黑-65简" panose="00020600040101010101" charset="-122"/>
              </a:defRPr>
            </a:lvl2pPr>
            <a:lvl3pPr indent="0" eaLnBrk="1" fontAlgn="auto" latinLnBrk="0" hangingPunct="1">
              <a:defRPr>
                <a:solidFill>
                  <a:schemeClr val="tx1"/>
                </a:solidFill>
                <a:latin typeface="Arial" panose="020B0604020202020204" pitchFamily="34" charset="0"/>
                <a:ea typeface="汉仪铁线黑-65简" panose="00020600040101010101" charset="-122"/>
              </a:defRPr>
            </a:lvl3pPr>
            <a:lvl4pPr indent="0" eaLnBrk="1" fontAlgn="auto" latinLnBrk="0" hangingPunct="1">
              <a:defRPr>
                <a:solidFill>
                  <a:schemeClr val="tx1"/>
                </a:solidFill>
                <a:latin typeface="Arial" panose="020B0604020202020204" pitchFamily="34" charset="0"/>
                <a:ea typeface="汉仪铁线黑-65简" panose="00020600040101010101" charset="-122"/>
              </a:defRPr>
            </a:lvl4pPr>
            <a:lvl5pPr indent="0" eaLnBrk="1" fontAlgn="auto" latinLnBrk="0" hangingPunct="1">
              <a:defRPr>
                <a:solidFill>
                  <a:schemeClr val="tx1"/>
                </a:solidFill>
                <a:latin typeface="Arial" panose="020B0604020202020204" pitchFamily="34" charset="0"/>
                <a:ea typeface="汉仪铁线黑-65简"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8"/>
            </p:custDataLst>
          </p:nvPr>
        </p:nvSpPr>
        <p:spPr/>
        <p:txBody>
          <a:bodyPr/>
          <a:lstStyle>
            <a:lvl1pPr>
              <a:defRPr>
                <a:solidFill>
                  <a:schemeClr val="dk1">
                    <a:tint val="75000"/>
                    <a:lumMod val="85000"/>
                    <a:lumOff val="15000"/>
                  </a:schemeClr>
                </a:solidFill>
                <a:latin typeface="Arial" panose="020B0604020202020204" pitchFamily="34" charset="0"/>
                <a:ea typeface="汉仪铁线黑-65简" panose="00020600040101010101"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a:lstStyle>
            <a:lvl1pPr>
              <a:defRPr>
                <a:solidFill>
                  <a:schemeClr val="dk1">
                    <a:tint val="75000"/>
                    <a:lumMod val="85000"/>
                    <a:lumOff val="15000"/>
                  </a:schemeClr>
                </a:solidFill>
                <a:latin typeface="Arial" panose="020B0604020202020204" pitchFamily="34" charset="0"/>
                <a:ea typeface="汉仪铁线黑-65简" panose="00020600040101010101" charset="-122"/>
              </a:defRPr>
            </a:lvl1pPr>
          </a:lstStyle>
          <a:p>
            <a:endParaRPr lang="zh-CN" altLang="en-US"/>
          </a:p>
        </p:txBody>
      </p:sp>
      <p:sp>
        <p:nvSpPr>
          <p:cNvPr id="6" name="灯片编号占位符 5"/>
          <p:cNvSpPr>
            <a:spLocks noGrp="1"/>
          </p:cNvSpPr>
          <p:nvPr>
            <p:ph type="sldNum" sz="quarter" idx="12"/>
            <p:custDataLst>
              <p:tags r:id="rId10"/>
            </p:custDataLst>
          </p:nvPr>
        </p:nvSpPr>
        <p:spPr/>
        <p:txBody>
          <a:bodyPr/>
          <a:lstStyle>
            <a:lvl1pPr>
              <a:defRPr>
                <a:solidFill>
                  <a:schemeClr val="dk1">
                    <a:tint val="75000"/>
                    <a:lumMod val="85000"/>
                    <a:lumOff val="15000"/>
                  </a:schemeClr>
                </a:solidFill>
                <a:latin typeface="Arial" panose="020B0604020202020204" pitchFamily="34" charset="0"/>
                <a:ea typeface="汉仪铁线黑-65简" panose="0002060004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647700" y="1825625"/>
            <a:ext cx="10515600" cy="4351338"/>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12223115" cy="6858000"/>
          </a:xfrm>
          <a:prstGeom prst="rect">
            <a:avLst/>
          </a:prstGeom>
        </p:spPr>
      </p:pic>
      <p:pic>
        <p:nvPicPr>
          <p:cNvPr id="2" name="图片 1"/>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7949" y="390490"/>
            <a:ext cx="11766199" cy="6077020"/>
          </a:xfrm>
          <a:prstGeom prst="rect">
            <a:avLst/>
          </a:prstGeom>
        </p:spPr>
      </p:pic>
      <p:sp>
        <p:nvSpPr>
          <p:cNvPr id="3" name="日期占位符 2"/>
          <p:cNvSpPr>
            <a:spLocks noGrp="1"/>
          </p:cNvSpPr>
          <p:nvPr>
            <p:ph type="dt" sz="half" idx="10"/>
            <p:custDataLst>
              <p:tags r:id="rId6"/>
            </p:custDataLst>
          </p:nvPr>
        </p:nvSpPr>
        <p:spPr/>
        <p:txBody>
          <a:bodyPr/>
          <a:lstStyle>
            <a:lvl1pPr>
              <a:defRPr>
                <a:solidFill>
                  <a:schemeClr val="dk1">
                    <a:tint val="75000"/>
                    <a:lumMod val="85000"/>
                    <a:lumOff val="15000"/>
                  </a:schemeClr>
                </a:solidFill>
                <a:latin typeface="Arial" panose="020B0604020202020204" pitchFamily="34" charset="0"/>
                <a:ea typeface="汉仪铁线黑-65简"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solidFill>
                  <a:schemeClr val="dk1">
                    <a:tint val="75000"/>
                    <a:lumMod val="85000"/>
                    <a:lumOff val="15000"/>
                  </a:schemeClr>
                </a:solidFill>
                <a:latin typeface="Arial" panose="020B0604020202020204" pitchFamily="34" charset="0"/>
                <a:ea typeface="汉仪铁线黑-65简" panose="00020600040101010101" charset="-122"/>
              </a:defRPr>
            </a:lvl1pPr>
          </a:lstStyle>
          <a:p>
            <a:endParaRPr lang="zh-CN" altLang="en-US"/>
          </a:p>
        </p:txBody>
      </p:sp>
      <p:sp>
        <p:nvSpPr>
          <p:cNvPr id="5" name="灯片编号占位符 4"/>
          <p:cNvSpPr>
            <a:spLocks noGrp="1"/>
          </p:cNvSpPr>
          <p:nvPr>
            <p:ph type="sldNum" sz="quarter" idx="12"/>
            <p:custDataLst>
              <p:tags r:id="rId8"/>
            </p:custDataLst>
          </p:nvPr>
        </p:nvSpPr>
        <p:spPr/>
        <p:txBody>
          <a:bodyPr/>
          <a:lstStyle>
            <a:lvl1pPr>
              <a:defRPr>
                <a:solidFill>
                  <a:schemeClr val="dk1">
                    <a:tint val="75000"/>
                    <a:lumMod val="85000"/>
                    <a:lumOff val="15000"/>
                  </a:schemeClr>
                </a:solidFill>
                <a:latin typeface="Arial" panose="020B0604020202020204" pitchFamily="34" charset="0"/>
                <a:ea typeface="汉仪铁线黑-65简" panose="00020600040101010101"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9"/>
            </p:custDataLst>
          </p:nvPr>
        </p:nvSpPr>
        <p:spPr>
          <a:xfrm>
            <a:off x="669930" y="952508"/>
            <a:ext cx="10852237" cy="5388907"/>
          </a:xfrm>
        </p:spPr>
        <p:txBody>
          <a:bodyPr/>
          <a:lstStyle>
            <a:lvl1pPr>
              <a:defRPr>
                <a:solidFill>
                  <a:schemeClr val="tx1"/>
                </a:solidFill>
                <a:latin typeface="Arial" panose="020B0604020202020204" pitchFamily="34" charset="0"/>
                <a:ea typeface="汉仪铁线黑-65简" panose="00020600040101010101" charset="-122"/>
              </a:defRPr>
            </a:lvl1pPr>
            <a:lvl2pPr>
              <a:defRPr>
                <a:solidFill>
                  <a:schemeClr val="tx1"/>
                </a:solidFill>
                <a:latin typeface="Arial" panose="020B0604020202020204" pitchFamily="34" charset="0"/>
                <a:ea typeface="汉仪铁线黑-65简" panose="00020600040101010101" charset="-122"/>
              </a:defRPr>
            </a:lvl2pPr>
            <a:lvl3pPr>
              <a:defRPr>
                <a:solidFill>
                  <a:schemeClr val="tx1"/>
                </a:solidFill>
                <a:latin typeface="Arial" panose="020B0604020202020204" pitchFamily="34" charset="0"/>
                <a:ea typeface="汉仪铁线黑-65简" panose="00020600040101010101" charset="-122"/>
              </a:defRPr>
            </a:lvl3pPr>
            <a:lvl4pPr>
              <a:defRPr>
                <a:solidFill>
                  <a:schemeClr val="tx1"/>
                </a:solidFill>
                <a:latin typeface="Arial" panose="020B0604020202020204" pitchFamily="34" charset="0"/>
                <a:ea typeface="汉仪铁线黑-65简" panose="00020600040101010101" charset="-122"/>
              </a:defRPr>
            </a:lvl4pPr>
            <a:lvl5pPr>
              <a:defRPr>
                <a:solidFill>
                  <a:schemeClr val="tx1"/>
                </a:solidFill>
                <a:latin typeface="Arial" panose="020B0604020202020204" pitchFamily="34" charset="0"/>
                <a:ea typeface="汉仪铁线黑-65简"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318" y="-189"/>
            <a:ext cx="12192952" cy="6858060"/>
          </a:xfrm>
          <a:prstGeom prst="rect">
            <a:avLst/>
          </a:prstGeom>
        </p:spPr>
      </p:pic>
      <p:pic>
        <p:nvPicPr>
          <p:cNvPr id="6" name="图片 5"/>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7478376" y="5457570"/>
            <a:ext cx="4704402" cy="1398844"/>
          </a:xfrm>
          <a:prstGeom prst="rect">
            <a:avLst/>
          </a:prstGeom>
        </p:spPr>
      </p:pic>
      <p:pic>
        <p:nvPicPr>
          <p:cNvPr id="2" name="图片 1"/>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635" y="-177"/>
            <a:ext cx="1950314" cy="6858353"/>
          </a:xfrm>
          <a:prstGeom prst="rect">
            <a:avLst/>
          </a:prstGeom>
        </p:spPr>
      </p:pic>
      <p:sp>
        <p:nvSpPr>
          <p:cNvPr id="3" name="日期占位符 2"/>
          <p:cNvSpPr>
            <a:spLocks noGrp="1"/>
          </p:cNvSpPr>
          <p:nvPr>
            <p:ph type="dt" sz="half" idx="10"/>
            <p:custDataLst>
              <p:tags r:id="rId8"/>
            </p:custDataLst>
          </p:nvPr>
        </p:nvSpPr>
        <p:spPr/>
        <p:txBody>
          <a:bodyPr/>
          <a:lstStyle>
            <a:lvl1pPr>
              <a:defRPr>
                <a:solidFill>
                  <a:schemeClr val="lt1">
                    <a:tint val="75000"/>
                  </a:schemeClr>
                </a:solidFill>
                <a:latin typeface="Arial" panose="020B0604020202020204" pitchFamily="34" charset="0"/>
                <a:ea typeface="汉仪铁线黑-65简"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solidFill>
                  <a:schemeClr val="dk1">
                    <a:tint val="75000"/>
                    <a:lumMod val="85000"/>
                    <a:lumOff val="15000"/>
                  </a:schemeClr>
                </a:solidFill>
                <a:latin typeface="Arial" panose="020B0604020202020204" pitchFamily="34" charset="0"/>
                <a:ea typeface="汉仪铁线黑-65简" panose="00020600040101010101" charset="-122"/>
              </a:defRPr>
            </a:lvl1pPr>
          </a:lstStyle>
          <a:p>
            <a:endParaRPr lang="zh-CN" altLang="en-US"/>
          </a:p>
        </p:txBody>
      </p:sp>
      <p:sp>
        <p:nvSpPr>
          <p:cNvPr id="5" name="灯片编号占位符 4"/>
          <p:cNvSpPr>
            <a:spLocks noGrp="1"/>
          </p:cNvSpPr>
          <p:nvPr>
            <p:ph type="sldNum" sz="quarter" idx="12"/>
            <p:custDataLst>
              <p:tags r:id="rId10"/>
            </p:custDataLst>
          </p:nvPr>
        </p:nvSpPr>
        <p:spPr/>
        <p:txBody>
          <a:bodyPr/>
          <a:lstStyle>
            <a:lvl1pPr>
              <a:defRPr>
                <a:solidFill>
                  <a:schemeClr val="dk1">
                    <a:tint val="75000"/>
                    <a:lumMod val="85000"/>
                    <a:lumOff val="15000"/>
                  </a:schemeClr>
                </a:solidFill>
                <a:latin typeface="Arial" panose="020B0604020202020204" pitchFamily="34" charset="0"/>
                <a:ea typeface="汉仪铁线黑-65简" panose="00020600040101010101" charset="-122"/>
              </a:defRPr>
            </a:lvl1pPr>
          </a:lstStyle>
          <a:p>
            <a:fld id="{49AE70B2-8BF9-45C0-BB95-33D1B9D3A854}" type="slidenum">
              <a:rPr lang="zh-CN" altLang="en-US" smtClean="0"/>
            </a:fld>
            <a:endParaRPr lang="zh-CN" altLang="en-US"/>
          </a:p>
        </p:txBody>
      </p:sp>
      <p:cxnSp>
        <p:nvCxnSpPr>
          <p:cNvPr id="8" name="直接连接符 7"/>
          <p:cNvCxnSpPr/>
          <p:nvPr>
            <p:custDataLst>
              <p:tags r:id="rId11"/>
            </p:custDataLst>
          </p:nvPr>
        </p:nvCxnSpPr>
        <p:spPr>
          <a:xfrm>
            <a:off x="9158922" y="3051447"/>
            <a:ext cx="3587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12"/>
            </p:custDataLst>
          </p:nvPr>
        </p:nvCxnSpPr>
        <p:spPr>
          <a:xfrm>
            <a:off x="2308531" y="3051447"/>
            <a:ext cx="3587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标题 1"/>
          <p:cNvSpPr>
            <a:spLocks noChangeArrowheads="1"/>
          </p:cNvSpPr>
          <p:nvPr>
            <p:ph type="title" idx="3" hasCustomPrompt="1"/>
            <p:custDataLst>
              <p:tags r:id="rId13"/>
            </p:custDataLst>
          </p:nvPr>
        </p:nvSpPr>
        <p:spPr>
          <a:xfrm>
            <a:off x="2853764" y="2398154"/>
            <a:ext cx="6118699" cy="1353185"/>
          </a:xfrm>
          <a:noFill/>
          <a:ln>
            <a:noFill/>
          </a:ln>
        </p:spPr>
        <p:txBody>
          <a:bodyPr vert="horz" wrap="square" lIns="101600" tIns="38100" rIns="76200" bIns="38100" rtlCol="0" anchor="ctr" anchorCtr="0">
            <a:normAutofit/>
          </a:bodyPr>
          <a:lstStyle>
            <a:lvl1pPr marL="0" marR="0" algn="ctr" defTabSz="914400" rtl="0" eaLnBrk="1" fontAlgn="auto" latinLnBrk="0" hangingPunct="1">
              <a:lnSpc>
                <a:spcPct val="100000"/>
              </a:lnSpc>
              <a:spcBef>
                <a:spcPts val="1000"/>
              </a:spcBef>
              <a:buClrTx/>
              <a:buSzTx/>
              <a:buFontTx/>
              <a:buNone/>
              <a:defRPr kumimoji="0" lang="zh-CN" altLang="en-US" sz="7200" b="0" i="0" u="none" strike="noStrike" kern="1200" cap="none" spc="800" normalizeH="0" baseline="0" noProof="1" dirty="0">
                <a:solidFill>
                  <a:schemeClr val="dk1">
                    <a:lumMod val="85000"/>
                    <a:lumOff val="15000"/>
                  </a:schemeClr>
                </a:solidFill>
                <a:uFillTx/>
                <a:latin typeface="Arial" panose="020B0604020202020204" pitchFamily="34" charset="0"/>
                <a:ea typeface="汉仪菱心体简" panose="02010400000101010101" charset="-122"/>
                <a:cs typeface="+mn-cs"/>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lvl="0"/>
            <a:r>
              <a:rPr>
                <a:sym typeface="+mn-ea"/>
              </a:rPr>
              <a:t>编辑标题</a:t>
            </a:r>
            <a:endParaRPr>
              <a:sym typeface="+mn-ea"/>
            </a:endParaRPr>
          </a:p>
        </p:txBody>
      </p:sp>
      <p:sp>
        <p:nvSpPr>
          <p:cNvPr id="11" name="文本占位符 2"/>
          <p:cNvSpPr>
            <a:spLocks noChangeArrowheads="1"/>
          </p:cNvSpPr>
          <p:nvPr>
            <p:ph type="body" idx="4" hasCustomPrompt="1"/>
            <p:custDataLst>
              <p:tags r:id="rId14"/>
            </p:custDataLst>
          </p:nvPr>
        </p:nvSpPr>
        <p:spPr>
          <a:xfrm>
            <a:off x="1397000" y="4216455"/>
            <a:ext cx="9398000" cy="819095"/>
          </a:xfrm>
          <a:noFill/>
          <a:ln>
            <a:noFill/>
          </a:ln>
        </p:spPr>
        <p:txBody>
          <a:bodyPr vert="horz" wrap="square" lIns="101600" tIns="0" rIns="82550" bIns="0" rtlCol="0" anchor="ctr" anchorCtr="0">
            <a:normAutofit/>
          </a:bodyPr>
          <a:lstStyle>
            <a:lvl1pPr marL="0" marR="0" indent="-228600" algn="ctr" defTabSz="914400" rtl="0" eaLnBrk="1" fontAlgn="auto" latinLnBrk="0" hangingPunct="1">
              <a:lnSpc>
                <a:spcPct val="100000"/>
              </a:lnSpc>
              <a:spcBef>
                <a:spcPts val="1000"/>
              </a:spcBef>
              <a:spcAft>
                <a:spcPts val="1000"/>
              </a:spcAft>
              <a:buClrTx/>
              <a:buSzTx/>
              <a:buFontTx/>
              <a:buNone/>
              <a:defRPr kumimoji="0" lang="zh-CN" altLang="en-US" sz="2800" b="0" i="0" u="none" strike="noStrike" kern="1200" cap="none" spc="300" normalizeH="0" baseline="0" noProof="1" dirty="0">
                <a:solidFill>
                  <a:schemeClr val="dk1">
                    <a:lumMod val="85000"/>
                    <a:lumOff val="15000"/>
                  </a:schemeClr>
                </a:solidFill>
                <a:uFillTx/>
                <a:latin typeface="Arial" panose="020B0604020202020204" pitchFamily="34" charset="0"/>
                <a:ea typeface="汉仪铁线黑-65简" panose="00020600040101010101" charset="-122"/>
                <a:cs typeface="+mn-cs"/>
              </a:defRPr>
            </a:lvl1pPr>
            <a:lvl2pPr marL="742950" indent="-285750" algn="l" defTabSz="914400" rtl="0" eaLnBrk="1" fontAlgn="auto" latinLnBrk="0" hangingPunct="1">
              <a:lnSpc>
                <a:spcPct val="90000"/>
              </a:lnSpc>
              <a:spcBef>
                <a:spcPts val="500"/>
              </a:spcBef>
              <a:spcAft>
                <a:spcPts val="1000"/>
              </a:spcAft>
              <a:buFont typeface="Arial" panose="020B0604020202020204" pitchFamily="34" charset="0"/>
              <a:buChar char="•"/>
              <a:tabLst>
                <a:tab pos="1609725" algn="l"/>
              </a:tabLst>
              <a:defRPr sz="2400" u="none" strike="noStrike" kern="1200" cap="none" spc="150" normalizeH="0" baseline="0">
                <a:solidFill>
                  <a:schemeClr val="tx1"/>
                </a:solidFill>
                <a:uFillTx/>
                <a:latin typeface="Calibri" panose="020F0502020204030204" charset="0"/>
                <a:ea typeface="宋体" panose="02010600030101010101" pitchFamily="2" charset="-122"/>
                <a:cs typeface="+mn-cs"/>
              </a:defRPr>
            </a:lvl2pPr>
            <a:lvl3pPr marL="1143000" indent="-228600" algn="l" defTabSz="914400" rtl="0" eaLnBrk="1" fontAlgn="auto" latinLnBrk="0" hangingPunct="1">
              <a:lnSpc>
                <a:spcPct val="90000"/>
              </a:lnSpc>
              <a:spcBef>
                <a:spcPts val="500"/>
              </a:spcBef>
              <a:spcAft>
                <a:spcPts val="1000"/>
              </a:spcAft>
              <a:buFont typeface="Arial" panose="020B0604020202020204" pitchFamily="34" charset="0"/>
              <a:buChar char="•"/>
              <a:defRPr sz="2000" u="none" strike="noStrike" kern="1200" cap="none" spc="150" normalizeH="0" baseline="0">
                <a:solidFill>
                  <a:schemeClr val="tx1"/>
                </a:solidFill>
                <a:uFillTx/>
                <a:latin typeface="Calibri" panose="020F0502020204030204" charset="0"/>
                <a:ea typeface="宋体" panose="02010600030101010101" pitchFamily="2" charset="-122"/>
                <a:cs typeface="+mn-cs"/>
              </a:defRPr>
            </a:lvl3pPr>
            <a:lvl4pPr marL="1600200" indent="-228600" algn="l" defTabSz="914400" rtl="0" eaLnBrk="1" fontAlgn="auto" latinLnBrk="0" hangingPunct="1">
              <a:lnSpc>
                <a:spcPct val="90000"/>
              </a:lnSpc>
              <a:spcBef>
                <a:spcPts val="500"/>
              </a:spcBef>
              <a:spcAft>
                <a:spcPts val="1000"/>
              </a:spcAft>
              <a:buFont typeface="Arial" panose="020B0604020202020204" pitchFamily="34" charset="0"/>
              <a:buChar char="•"/>
              <a:defRPr sz="1600" u="none" strike="noStrike" kern="1200" cap="none" spc="150" normalizeH="0" baseline="0">
                <a:solidFill>
                  <a:schemeClr val="tx1"/>
                </a:solidFill>
                <a:uFillTx/>
                <a:latin typeface="Calibri" panose="020F0502020204030204" charset="0"/>
                <a:ea typeface="宋体" panose="02010600030101010101" pitchFamily="2" charset="-122"/>
                <a:cs typeface="+mn-cs"/>
              </a:defRPr>
            </a:lvl4pPr>
            <a:lvl5pPr marL="2057400" indent="-228600" algn="l" defTabSz="914400" rtl="0" eaLnBrk="1" fontAlgn="auto" latinLnBrk="0" hangingPunct="1">
              <a:lnSpc>
                <a:spcPct val="90000"/>
              </a:lnSpc>
              <a:spcBef>
                <a:spcPts val="500"/>
              </a:spcBef>
              <a:spcAft>
                <a:spcPts val="1000"/>
              </a:spcAft>
              <a:buFont typeface="Arial" panose="020B0604020202020204" pitchFamily="34" charset="0"/>
              <a:buChar char="•"/>
              <a:defRPr sz="1600" u="none" strike="noStrike" kern="1200" cap="none" spc="150" normalizeH="0" baseline="0">
                <a:solidFill>
                  <a:schemeClr val="tx1"/>
                </a:solidFill>
                <a:uFillTx/>
                <a:latin typeface="Calibri" panose="020F0502020204030204" charset="0"/>
                <a:ea typeface="宋体" panose="02010600030101010101" pitchFamily="2"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1800" kern="1200">
                <a:solidFill>
                  <a:schemeClr val="tx1"/>
                </a:solidFill>
                <a:latin typeface="Calibri" panose="020F0502020204030204" charset="0"/>
                <a:ea typeface="宋体" panose="02010600030101010101" pitchFamily="2"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1800" kern="1200">
                <a:solidFill>
                  <a:schemeClr val="tx1"/>
                </a:solidFill>
                <a:latin typeface="Calibri" panose="020F0502020204030204" charset="0"/>
                <a:ea typeface="宋体" panose="02010600030101010101" pitchFamily="2"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1800" kern="1200">
                <a:solidFill>
                  <a:schemeClr val="tx1"/>
                </a:solidFill>
                <a:latin typeface="Calibri" panose="020F0502020204030204" charset="0"/>
                <a:ea typeface="宋体" panose="02010600030101010101" pitchFamily="2"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1800" kern="1200">
                <a:solidFill>
                  <a:schemeClr val="tx1"/>
                </a:solidFill>
                <a:latin typeface="Calibri" panose="020F0502020204030204" charset="0"/>
                <a:ea typeface="宋体" panose="02010600030101010101" pitchFamily="2" charset="-122"/>
                <a:cs typeface="+mn-cs"/>
              </a:defRPr>
            </a:lvl9pPr>
          </a:lstStyle>
          <a:p>
            <a:pPr lvl="0"/>
            <a:r>
              <a:rPr>
                <a:sym typeface="+mn-ea"/>
              </a:rPr>
              <a:t>单击此处添加文本</a:t>
            </a:r>
            <a:endParaRPr>
              <a:sym typeface="+mn-ea"/>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12223115" cy="6858000"/>
          </a:xfrm>
          <a:prstGeom prst="rect">
            <a:avLst/>
          </a:prstGeom>
        </p:spPr>
      </p:pic>
      <p:pic>
        <p:nvPicPr>
          <p:cNvPr id="6" name="图片 5"/>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7949" y="390490"/>
            <a:ext cx="11766199" cy="6077020"/>
          </a:xfrm>
          <a:prstGeom prst="rect">
            <a:avLst/>
          </a:prstGeom>
        </p:spPr>
      </p:pic>
      <p:sp>
        <p:nvSpPr>
          <p:cNvPr id="2" name="标题 1"/>
          <p:cNvSpPr>
            <a:spLocks noGrp="1"/>
          </p:cNvSpPr>
          <p:nvPr>
            <p:ph type="title"/>
            <p:custDataLst>
              <p:tags r:id="rId6"/>
            </p:custDataLst>
          </p:nvPr>
        </p:nvSpPr>
        <p:spPr/>
        <p:txBody>
          <a:bodyPr/>
          <a:lstStyle>
            <a:lvl1pPr>
              <a:defRPr baseline="0">
                <a:solidFill>
                  <a:schemeClr val="tx1"/>
                </a:solidFill>
                <a:latin typeface="Arial" panose="020B0604020202020204" pitchFamily="34" charset="0"/>
                <a:ea typeface="汉仪铁线黑-65简" panose="00020600040101010101"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lvl1pPr>
              <a:defRPr>
                <a:latin typeface="Arial" panose="020B0604020202020204" pitchFamily="34" charset="0"/>
                <a:ea typeface="汉仪铁线黑-65简"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latin typeface="Arial" panose="020B0604020202020204" pitchFamily="34" charset="0"/>
                <a:ea typeface="汉仪铁线黑-65简" panose="00020600040101010101"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a:latin typeface="Arial" panose="020B0604020202020204" pitchFamily="34" charset="0"/>
                <a:ea typeface="汉仪铁线黑-65简" panose="00020600040101010101"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15240" y="0"/>
            <a:ext cx="12223115" cy="6858000"/>
          </a:xfrm>
          <a:prstGeom prst="rect">
            <a:avLst/>
          </a:prstGeom>
        </p:spPr>
      </p:pic>
      <p:sp>
        <p:nvSpPr>
          <p:cNvPr id="6" name="矩形1"/>
          <p:cNvSpPr/>
          <p:nvPr>
            <p:custDataLst>
              <p:tags r:id="rId4"/>
            </p:custDataLst>
          </p:nvPr>
        </p:nvSpPr>
        <p:spPr>
          <a:xfrm>
            <a:off x="293370" y="304165"/>
            <a:ext cx="11606400" cy="624960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zh-CN" altLang="en-US" dirty="0">
              <a:solidFill>
                <a:schemeClr val="accent1"/>
              </a:solidFill>
              <a:sym typeface="+mn-ea"/>
            </a:endParaRPr>
          </a:p>
        </p:txBody>
      </p:sp>
      <p:sp>
        <p:nvSpPr>
          <p:cNvPr id="2" name="标题 1"/>
          <p:cNvSpPr>
            <a:spLocks noGrp="1"/>
          </p:cNvSpPr>
          <p:nvPr>
            <p:ph type="title" hasCustomPrompt="1"/>
            <p:custDataLst>
              <p:tags r:id="rId5"/>
            </p:custDataLst>
          </p:nvPr>
        </p:nvSpPr>
        <p:spPr>
          <a:xfrm>
            <a:off x="1281600" y="1249200"/>
            <a:ext cx="9626400" cy="723600"/>
          </a:xfrm>
        </p:spPr>
        <p:txBody>
          <a:bodyPr anchor="ctr"/>
          <a:lstStyle>
            <a:lvl1pPr>
              <a:defRPr sz="3200" baseline="0">
                <a:solidFill>
                  <a:schemeClr val="tx1"/>
                </a:solidFill>
                <a:latin typeface="Arial" panose="020B0604020202020204" pitchFamily="34" charset="0"/>
                <a:ea typeface="汉仪铁线黑-65简" panose="00020600040101010101"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6"/>
            </p:custDataLst>
          </p:nvPr>
        </p:nvSpPr>
        <p:spPr>
          <a:xfrm>
            <a:off x="1281113" y="2163600"/>
            <a:ext cx="9626600" cy="3445200"/>
          </a:xfrm>
        </p:spPr>
        <p:txBody>
          <a:bodyPr/>
          <a:lstStyle>
            <a:lvl1pPr>
              <a:defRPr baseline="0">
                <a:solidFill>
                  <a:schemeClr val="tx1"/>
                </a:solidFill>
                <a:latin typeface="Arial" panose="020B0604020202020204" pitchFamily="34" charset="0"/>
                <a:ea typeface="汉仪铁线黑-65简" panose="00020600040101010101" charset="-122"/>
              </a:defRPr>
            </a:lvl1pPr>
            <a:lvl2pPr>
              <a:defRPr baseline="0">
                <a:solidFill>
                  <a:schemeClr val="tx1"/>
                </a:solidFill>
                <a:latin typeface="Arial" panose="020B0604020202020204" pitchFamily="34" charset="0"/>
                <a:ea typeface="汉仪铁线黑-65简" panose="00020600040101010101" charset="-122"/>
              </a:defRPr>
            </a:lvl2pPr>
            <a:lvl3pPr>
              <a:defRPr baseline="0">
                <a:solidFill>
                  <a:schemeClr val="tx1"/>
                </a:solidFill>
                <a:latin typeface="Arial" panose="020B0604020202020204" pitchFamily="34" charset="0"/>
                <a:ea typeface="汉仪铁线黑-65简" panose="00020600040101010101" charset="-122"/>
              </a:defRPr>
            </a:lvl3pPr>
            <a:lvl4pPr>
              <a:defRPr baseline="0">
                <a:solidFill>
                  <a:schemeClr val="tx1"/>
                </a:solidFill>
                <a:latin typeface="Arial" panose="020B0604020202020204" pitchFamily="34" charset="0"/>
                <a:ea typeface="汉仪铁线黑-65简" panose="00020600040101010101" charset="-122"/>
              </a:defRPr>
            </a:lvl4pPr>
            <a:lvl5pPr>
              <a:defRPr baseline="0">
                <a:solidFill>
                  <a:schemeClr val="tx1"/>
                </a:solidFill>
                <a:latin typeface="Arial" panose="020B0604020202020204" pitchFamily="34" charset="0"/>
                <a:ea typeface="汉仪铁线黑-65简"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7"/>
            </p:custDataLst>
          </p:nvPr>
        </p:nvSpPr>
        <p:spPr/>
        <p:txBody>
          <a:bodyPr/>
          <a:lstStyle>
            <a:lvl1pPr>
              <a:defRPr>
                <a:latin typeface="Arial" panose="020B0604020202020204" pitchFamily="34" charset="0"/>
                <a:ea typeface="汉仪铁线黑-65简"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latin typeface="Arial" panose="020B0604020202020204" pitchFamily="34" charset="0"/>
                <a:ea typeface="汉仪铁线黑-65简" panose="00020600040101010101"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a:latin typeface="Arial" panose="020B0604020202020204" pitchFamily="34" charset="0"/>
                <a:ea typeface="汉仪铁线黑-65简" panose="00020600040101010101"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pic>
        <p:nvPicPr>
          <p:cNvPr id="10" name="图片 9"/>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635" y="0"/>
            <a:ext cx="12191365" cy="6858000"/>
          </a:xfrm>
          <a:prstGeom prst="rect">
            <a:avLst/>
          </a:prstGeom>
        </p:spPr>
      </p:pic>
      <p:pic>
        <p:nvPicPr>
          <p:cNvPr id="8" name="图片 7"/>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7949" y="390490"/>
            <a:ext cx="11766199" cy="6077020"/>
          </a:xfrm>
          <a:prstGeom prst="rect">
            <a:avLst/>
          </a:prstGeom>
        </p:spPr>
      </p:pic>
      <p:sp>
        <p:nvSpPr>
          <p:cNvPr id="6" name="矩形1"/>
          <p:cNvSpPr/>
          <p:nvPr>
            <p:custDataLst>
              <p:tags r:id="rId6"/>
            </p:custDataLst>
          </p:nvPr>
        </p:nvSpPr>
        <p:spPr>
          <a:xfrm>
            <a:off x="635" y="0"/>
            <a:ext cx="4823460" cy="6866255"/>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zh-CN" altLang="en-US" dirty="0">
              <a:solidFill>
                <a:schemeClr val="accent1"/>
              </a:solidFill>
              <a:sym typeface="+mn-ea"/>
            </a:endParaRPr>
          </a:p>
        </p:txBody>
      </p:sp>
      <p:sp>
        <p:nvSpPr>
          <p:cNvPr id="2" name="标题 1"/>
          <p:cNvSpPr>
            <a:spLocks noGrp="1"/>
          </p:cNvSpPr>
          <p:nvPr>
            <p:ph type="title" hasCustomPrompt="1"/>
            <p:custDataLst>
              <p:tags r:id="rId7"/>
            </p:custDataLst>
          </p:nvPr>
        </p:nvSpPr>
        <p:spPr>
          <a:xfrm>
            <a:off x="583200" y="770400"/>
            <a:ext cx="3960000" cy="882000"/>
          </a:xfrm>
        </p:spPr>
        <p:txBody>
          <a:bodyPr anchor="ctr" anchorCtr="0"/>
          <a:lstStyle>
            <a:lvl1pPr>
              <a:defRPr sz="3600" baseline="0">
                <a:solidFill>
                  <a:schemeClr val="tx1"/>
                </a:solidFill>
                <a:latin typeface="Arial" panose="020B0604020202020204" pitchFamily="34" charset="0"/>
                <a:ea typeface="汉仪铁线黑-65简" panose="00020600040101010101"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汉仪铁线黑-65简"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汉仪铁线黑-65简" panose="00020600040101010101"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汉仪铁线黑-65简" panose="00020600040101010101"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586800" y="1764000"/>
            <a:ext cx="3956400" cy="4093200"/>
          </a:xfrm>
        </p:spPr>
        <p:txBody>
          <a:bodyPr/>
          <a:lstStyle>
            <a:lvl1pPr>
              <a:defRPr baseline="0">
                <a:solidFill>
                  <a:schemeClr val="tx1"/>
                </a:solidFill>
                <a:latin typeface="Arial" panose="020B0604020202020204" pitchFamily="34" charset="0"/>
                <a:ea typeface="汉仪铁线黑-65简" panose="00020600040101010101" charset="-122"/>
              </a:defRPr>
            </a:lvl1pPr>
            <a:lvl2pPr>
              <a:defRPr baseline="0">
                <a:solidFill>
                  <a:schemeClr val="tx1"/>
                </a:solidFill>
                <a:latin typeface="Arial" panose="020B0604020202020204" pitchFamily="34" charset="0"/>
                <a:ea typeface="汉仪铁线黑-65简" panose="00020600040101010101" charset="-122"/>
              </a:defRPr>
            </a:lvl2pPr>
            <a:lvl3pPr>
              <a:defRPr baseline="0">
                <a:solidFill>
                  <a:schemeClr val="tx1"/>
                </a:solidFill>
                <a:latin typeface="Arial" panose="020B0604020202020204" pitchFamily="34" charset="0"/>
                <a:ea typeface="汉仪铁线黑-65简" panose="00020600040101010101" charset="-122"/>
              </a:defRPr>
            </a:lvl3pPr>
            <a:lvl4pPr>
              <a:defRPr baseline="0">
                <a:solidFill>
                  <a:schemeClr val="tx1"/>
                </a:solidFill>
                <a:latin typeface="Arial" panose="020B0604020202020204" pitchFamily="34" charset="0"/>
                <a:ea typeface="汉仪铁线黑-65简" panose="00020600040101010101" charset="-122"/>
              </a:defRPr>
            </a:lvl4pPr>
            <a:lvl5pPr>
              <a:defRPr baseline="0">
                <a:solidFill>
                  <a:schemeClr val="tx1"/>
                </a:solidFill>
                <a:latin typeface="Arial" panose="020B0604020202020204" pitchFamily="34" charset="0"/>
                <a:ea typeface="汉仪铁线黑-65简"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5101200" y="769938"/>
            <a:ext cx="6480000" cy="5087937"/>
          </a:xfrm>
        </p:spPr>
        <p:txBody>
          <a:bodyPr/>
          <a:lstStyle>
            <a:lvl1pPr>
              <a:defRPr baseline="0">
                <a:solidFill>
                  <a:schemeClr val="tx1"/>
                </a:solidFill>
                <a:latin typeface="Arial" panose="020B0604020202020204" pitchFamily="34" charset="0"/>
                <a:ea typeface="汉仪铁线黑-65简" panose="00020600040101010101" charset="-122"/>
              </a:defRPr>
            </a:lvl1pPr>
            <a:lvl2pPr>
              <a:defRPr baseline="0">
                <a:solidFill>
                  <a:schemeClr val="tx1"/>
                </a:solidFill>
                <a:latin typeface="Arial" panose="020B0604020202020204" pitchFamily="34" charset="0"/>
                <a:ea typeface="汉仪铁线黑-65简" panose="00020600040101010101" charset="-122"/>
              </a:defRPr>
            </a:lvl2pPr>
            <a:lvl3pPr>
              <a:defRPr baseline="0">
                <a:solidFill>
                  <a:schemeClr val="tx1"/>
                </a:solidFill>
                <a:latin typeface="Arial" panose="020B0604020202020204" pitchFamily="34" charset="0"/>
                <a:ea typeface="汉仪铁线黑-65简" panose="00020600040101010101" charset="-122"/>
              </a:defRPr>
            </a:lvl3pPr>
            <a:lvl4pPr>
              <a:defRPr baseline="0">
                <a:solidFill>
                  <a:schemeClr val="tx1"/>
                </a:solidFill>
                <a:latin typeface="Arial" panose="020B0604020202020204" pitchFamily="34" charset="0"/>
                <a:ea typeface="汉仪铁线黑-65简" panose="00020600040101010101" charset="-122"/>
              </a:defRPr>
            </a:lvl4pPr>
            <a:lvl5pPr>
              <a:defRPr baseline="0">
                <a:solidFill>
                  <a:schemeClr val="tx1"/>
                </a:solidFill>
                <a:latin typeface="Arial" panose="020B0604020202020204" pitchFamily="34" charset="0"/>
                <a:ea typeface="汉仪铁线黑-65简"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pic>
        <p:nvPicPr>
          <p:cNvPr id="10" name="图片 9"/>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12191365" cy="6858000"/>
          </a:xfrm>
          <a:prstGeom prst="rect">
            <a:avLst/>
          </a:prstGeom>
        </p:spPr>
      </p:pic>
      <p:pic>
        <p:nvPicPr>
          <p:cNvPr id="8" name="图片 7"/>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7949" y="390490"/>
            <a:ext cx="11766199" cy="6077020"/>
          </a:xfrm>
          <a:prstGeom prst="rect">
            <a:avLst/>
          </a:prstGeom>
        </p:spPr>
      </p:pic>
      <p:sp>
        <p:nvSpPr>
          <p:cNvPr id="6" name="矩形 5"/>
          <p:cNvSpPr/>
          <p:nvPr>
            <p:custDataLst>
              <p:tags r:id="rId6"/>
            </p:custDataLst>
          </p:nvPr>
        </p:nvSpPr>
        <p:spPr>
          <a:xfrm>
            <a:off x="0" y="0"/>
            <a:ext cx="12191365" cy="2663825"/>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sym typeface="+mn-ea"/>
            </a:endParaRPr>
          </a:p>
        </p:txBody>
      </p:sp>
      <p:sp>
        <p:nvSpPr>
          <p:cNvPr id="2" name="标题 1"/>
          <p:cNvSpPr>
            <a:spLocks noGrp="1"/>
          </p:cNvSpPr>
          <p:nvPr>
            <p:ph type="title"/>
            <p:custDataLst>
              <p:tags r:id="rId7"/>
            </p:custDataLst>
          </p:nvPr>
        </p:nvSpPr>
        <p:spPr>
          <a:xfrm>
            <a:off x="612000" y="781200"/>
            <a:ext cx="10976400" cy="626400"/>
          </a:xfrm>
        </p:spPr>
        <p:txBody>
          <a:bodyPr anchor="ctr"/>
          <a:lstStyle>
            <a:lvl1pPr algn="ctr">
              <a:defRPr sz="3600" baseline="0">
                <a:solidFill>
                  <a:schemeClr val="tx1"/>
                </a:solidFill>
                <a:latin typeface="Arial" panose="020B0604020202020204" pitchFamily="34" charset="0"/>
                <a:ea typeface="汉仪铁线黑-65简" panose="00020600040101010101"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汉仪铁线黑-65简"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汉仪铁线黑-65简" panose="00020600040101010101"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汉仪铁线黑-65简" panose="00020600040101010101"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汉仪铁线黑-65简" panose="00020600040101010101"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2"/>
            </p:custDataLst>
          </p:nvPr>
        </p:nvSpPr>
        <p:spPr>
          <a:xfrm>
            <a:off x="612775" y="2808000"/>
            <a:ext cx="10965600" cy="3430800"/>
          </a:xfrm>
        </p:spPr>
        <p:txBody>
          <a:bodyPr/>
          <a:lstStyle>
            <a:lvl1pPr>
              <a:defRPr baseline="0">
                <a:solidFill>
                  <a:schemeClr val="tx1"/>
                </a:solidFill>
                <a:latin typeface="Arial" panose="020B0604020202020204" pitchFamily="34" charset="0"/>
                <a:ea typeface="汉仪铁线黑-65简" panose="00020600040101010101" charset="-122"/>
              </a:defRPr>
            </a:lvl1pPr>
            <a:lvl2pPr>
              <a:defRPr baseline="0">
                <a:solidFill>
                  <a:schemeClr val="tx1"/>
                </a:solidFill>
                <a:latin typeface="Arial" panose="020B0604020202020204" pitchFamily="34" charset="0"/>
                <a:ea typeface="汉仪铁线黑-65简" panose="00020600040101010101" charset="-122"/>
              </a:defRPr>
            </a:lvl2pPr>
            <a:lvl3pPr>
              <a:defRPr baseline="0">
                <a:solidFill>
                  <a:schemeClr val="tx1"/>
                </a:solidFill>
                <a:latin typeface="Arial" panose="020B0604020202020204" pitchFamily="34" charset="0"/>
                <a:ea typeface="汉仪铁线黑-65简" panose="00020600040101010101" charset="-122"/>
              </a:defRPr>
            </a:lvl3pPr>
            <a:lvl4pPr>
              <a:defRPr baseline="0">
                <a:solidFill>
                  <a:schemeClr val="tx1"/>
                </a:solidFill>
                <a:latin typeface="Arial" panose="020B0604020202020204" pitchFamily="34" charset="0"/>
                <a:ea typeface="汉仪铁线黑-65简" panose="00020600040101010101" charset="-122"/>
              </a:defRPr>
            </a:lvl4pPr>
            <a:lvl5pPr>
              <a:defRPr baseline="0">
                <a:solidFill>
                  <a:schemeClr val="tx1"/>
                </a:solidFill>
                <a:latin typeface="Arial" panose="020B0604020202020204" pitchFamily="34" charset="0"/>
                <a:ea typeface="汉仪铁线黑-65简"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pic>
        <p:nvPicPr>
          <p:cNvPr id="10" name="图片 9"/>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12191365" cy="6858000"/>
          </a:xfrm>
          <a:prstGeom prst="rect">
            <a:avLst/>
          </a:prstGeom>
        </p:spPr>
      </p:pic>
      <p:pic>
        <p:nvPicPr>
          <p:cNvPr id="8" name="图片 7"/>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7949" y="390490"/>
            <a:ext cx="11766199" cy="6077020"/>
          </a:xfrm>
          <a:prstGeom prst="rect">
            <a:avLst/>
          </a:prstGeom>
        </p:spPr>
      </p:pic>
      <p:sp>
        <p:nvSpPr>
          <p:cNvPr id="6" name="矩形 5"/>
          <p:cNvSpPr/>
          <p:nvPr>
            <p:custDataLst>
              <p:tags r:id="rId6"/>
            </p:custDataLst>
          </p:nvPr>
        </p:nvSpPr>
        <p:spPr>
          <a:xfrm>
            <a:off x="0" y="5029200"/>
            <a:ext cx="12190730" cy="182880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sym typeface="+mn-ea"/>
            </a:endParaRPr>
          </a:p>
        </p:txBody>
      </p:sp>
      <p:sp>
        <p:nvSpPr>
          <p:cNvPr id="2" name="标题 1"/>
          <p:cNvSpPr>
            <a:spLocks noGrp="1"/>
          </p:cNvSpPr>
          <p:nvPr>
            <p:ph type="title"/>
            <p:custDataLst>
              <p:tags r:id="rId7"/>
            </p:custDataLst>
          </p:nvPr>
        </p:nvSpPr>
        <p:spPr>
          <a:xfrm>
            <a:off x="604800" y="669600"/>
            <a:ext cx="10976400" cy="565200"/>
          </a:xfrm>
        </p:spPr>
        <p:txBody>
          <a:bodyPr anchor="ctr" anchorCtr="0"/>
          <a:lstStyle>
            <a:lvl1pPr algn="ctr">
              <a:defRPr sz="3200" baseline="0">
                <a:solidFill>
                  <a:schemeClr val="tx1"/>
                </a:solidFill>
                <a:latin typeface="Arial" panose="020B0604020202020204" pitchFamily="34" charset="0"/>
                <a:ea typeface="汉仪铁线黑-65简" panose="00020600040101010101"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汉仪铁线黑-65简"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汉仪铁线黑-65简" panose="00020600040101010101"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汉仪铁线黑-65简" panose="00020600040101010101"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604837" y="1681200"/>
            <a:ext cx="10990800" cy="3211200"/>
          </a:xfrm>
        </p:spPr>
        <p:txBody>
          <a:bodyPr/>
          <a:lstStyle>
            <a:lvl1pPr>
              <a:defRPr baseline="0">
                <a:solidFill>
                  <a:schemeClr val="tx1"/>
                </a:solidFill>
                <a:latin typeface="Arial" panose="020B0604020202020204" pitchFamily="34" charset="0"/>
                <a:ea typeface="汉仪铁线黑-65简" panose="00020600040101010101" charset="-122"/>
              </a:defRPr>
            </a:lvl1pPr>
            <a:lvl2pPr>
              <a:defRPr baseline="0">
                <a:solidFill>
                  <a:schemeClr val="tx1"/>
                </a:solidFill>
                <a:latin typeface="Arial" panose="020B0604020202020204" pitchFamily="34" charset="0"/>
                <a:ea typeface="汉仪铁线黑-65简" panose="00020600040101010101" charset="-122"/>
              </a:defRPr>
            </a:lvl2pPr>
            <a:lvl3pPr>
              <a:defRPr baseline="0">
                <a:solidFill>
                  <a:schemeClr val="tx1"/>
                </a:solidFill>
                <a:latin typeface="Arial" panose="020B0604020202020204" pitchFamily="34" charset="0"/>
                <a:ea typeface="汉仪铁线黑-65简" panose="00020600040101010101" charset="-122"/>
              </a:defRPr>
            </a:lvl3pPr>
            <a:lvl4pPr>
              <a:defRPr baseline="0">
                <a:solidFill>
                  <a:schemeClr val="tx1"/>
                </a:solidFill>
                <a:latin typeface="Arial" panose="020B0604020202020204" pitchFamily="34" charset="0"/>
                <a:ea typeface="汉仪铁线黑-65简" panose="00020600040101010101" charset="-122"/>
              </a:defRPr>
            </a:lvl4pPr>
            <a:lvl5pPr>
              <a:defRPr baseline="0">
                <a:solidFill>
                  <a:schemeClr val="tx1"/>
                </a:solidFill>
                <a:latin typeface="Arial" panose="020B0604020202020204" pitchFamily="34" charset="0"/>
                <a:ea typeface="汉仪铁线黑-65简"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2"/>
            </p:custDataLst>
          </p:nvPr>
        </p:nvSpPr>
        <p:spPr>
          <a:xfrm>
            <a:off x="594000" y="5180400"/>
            <a:ext cx="11001600" cy="1011600"/>
          </a:xfrm>
        </p:spPr>
        <p:txBody>
          <a:bodyPr/>
          <a:lstStyle>
            <a:lvl1pPr>
              <a:defRPr baseline="0">
                <a:solidFill>
                  <a:schemeClr val="tx1"/>
                </a:solidFill>
                <a:latin typeface="Arial" panose="020B0604020202020204" pitchFamily="34" charset="0"/>
                <a:ea typeface="汉仪铁线黑-65简" panose="00020600040101010101"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pic>
        <p:nvPicPr>
          <p:cNvPr id="10" name="图片 9"/>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12191365" cy="6858000"/>
          </a:xfrm>
          <a:prstGeom prst="rect">
            <a:avLst/>
          </a:prstGeom>
        </p:spPr>
      </p:pic>
      <p:pic>
        <p:nvPicPr>
          <p:cNvPr id="8" name="图片 7"/>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7949" y="390490"/>
            <a:ext cx="11766199" cy="6077020"/>
          </a:xfrm>
          <a:prstGeom prst="rect">
            <a:avLst/>
          </a:prstGeom>
        </p:spPr>
      </p:pic>
      <p:sp>
        <p:nvSpPr>
          <p:cNvPr id="6" name="矩形 5"/>
          <p:cNvSpPr/>
          <p:nvPr>
            <p:custDataLst>
              <p:tags r:id="rId6"/>
            </p:custDataLst>
          </p:nvPr>
        </p:nvSpPr>
        <p:spPr>
          <a:xfrm>
            <a:off x="0" y="0"/>
            <a:ext cx="12192000" cy="91440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dirty="0">
              <a:solidFill>
                <a:schemeClr val="lt1"/>
              </a:solidFill>
              <a:sym typeface="+mn-ea"/>
            </a:endParaRPr>
          </a:p>
        </p:txBody>
      </p:sp>
      <p:sp>
        <p:nvSpPr>
          <p:cNvPr id="2" name="标题 1"/>
          <p:cNvSpPr>
            <a:spLocks noGrp="1"/>
          </p:cNvSpPr>
          <p:nvPr>
            <p:ph type="title"/>
            <p:custDataLst>
              <p:tags r:id="rId7"/>
            </p:custDataLst>
          </p:nvPr>
        </p:nvSpPr>
        <p:spPr>
          <a:xfrm>
            <a:off x="579600" y="237600"/>
            <a:ext cx="11037600" cy="441964"/>
          </a:xfrm>
        </p:spPr>
        <p:txBody>
          <a:bodyPr/>
          <a:lstStyle>
            <a:lvl1pPr>
              <a:defRPr baseline="0">
                <a:solidFill>
                  <a:schemeClr val="tx1"/>
                </a:solidFill>
                <a:latin typeface="Arial" panose="020B0604020202020204" pitchFamily="34" charset="0"/>
                <a:ea typeface="汉仪铁线黑-65简" panose="00020600040101010101"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汉仪铁线黑-65简"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汉仪铁线黑-65简" panose="00020600040101010101"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汉仪铁线黑-65简" panose="00020600040101010101"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579600" y="1663200"/>
            <a:ext cx="5342400" cy="2894400"/>
          </a:xfrm>
        </p:spPr>
        <p:txBody>
          <a:bodyPr/>
          <a:lstStyle>
            <a:lvl1pPr>
              <a:defRPr baseline="0">
                <a:solidFill>
                  <a:schemeClr val="tx1"/>
                </a:solidFill>
                <a:latin typeface="Arial" panose="020B0604020202020204" pitchFamily="34" charset="0"/>
                <a:ea typeface="汉仪铁线黑-65简" panose="00020600040101010101" charset="-122"/>
              </a:defRPr>
            </a:lvl1pPr>
            <a:lvl2pPr>
              <a:defRPr baseline="0">
                <a:solidFill>
                  <a:schemeClr val="tx1"/>
                </a:solidFill>
                <a:latin typeface="Arial" panose="020B0604020202020204" pitchFamily="34" charset="0"/>
                <a:ea typeface="汉仪铁线黑-65简" panose="00020600040101010101" charset="-122"/>
              </a:defRPr>
            </a:lvl2pPr>
            <a:lvl3pPr>
              <a:defRPr baseline="0">
                <a:solidFill>
                  <a:schemeClr val="tx1"/>
                </a:solidFill>
                <a:latin typeface="Arial" panose="020B0604020202020204" pitchFamily="34" charset="0"/>
                <a:ea typeface="汉仪铁线黑-65简" panose="00020600040101010101" charset="-122"/>
              </a:defRPr>
            </a:lvl3pPr>
            <a:lvl4pPr>
              <a:defRPr baseline="0">
                <a:solidFill>
                  <a:schemeClr val="tx1"/>
                </a:solidFill>
                <a:latin typeface="Arial" panose="020B0604020202020204" pitchFamily="34" charset="0"/>
                <a:ea typeface="汉仪铁线黑-65简" panose="00020600040101010101" charset="-122"/>
              </a:defRPr>
            </a:lvl4pPr>
            <a:lvl5pPr>
              <a:defRPr baseline="0">
                <a:solidFill>
                  <a:schemeClr val="tx1"/>
                </a:solidFill>
                <a:latin typeface="Arial" panose="020B0604020202020204" pitchFamily="34" charset="0"/>
                <a:ea typeface="汉仪铁线黑-65简"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6242400" y="1663200"/>
            <a:ext cx="5367600" cy="2894400"/>
          </a:xfrm>
        </p:spPr>
        <p:txBody>
          <a:bodyPr/>
          <a:lstStyle>
            <a:lvl1pPr>
              <a:defRPr baseline="0">
                <a:solidFill>
                  <a:schemeClr val="tx1"/>
                </a:solidFill>
                <a:latin typeface="Arial" panose="020B0604020202020204" pitchFamily="34" charset="0"/>
                <a:ea typeface="汉仪铁线黑-65简" panose="00020600040101010101" charset="-122"/>
              </a:defRPr>
            </a:lvl1pPr>
            <a:lvl2pPr>
              <a:defRPr baseline="0">
                <a:solidFill>
                  <a:schemeClr val="tx1"/>
                </a:solidFill>
                <a:latin typeface="Arial" panose="020B0604020202020204" pitchFamily="34" charset="0"/>
                <a:ea typeface="汉仪铁线黑-65简" panose="00020600040101010101" charset="-122"/>
              </a:defRPr>
            </a:lvl2pPr>
            <a:lvl3pPr>
              <a:defRPr baseline="0">
                <a:solidFill>
                  <a:schemeClr val="tx1"/>
                </a:solidFill>
                <a:latin typeface="Arial" panose="020B0604020202020204" pitchFamily="34" charset="0"/>
                <a:ea typeface="汉仪铁线黑-65简" panose="00020600040101010101" charset="-122"/>
              </a:defRPr>
            </a:lvl3pPr>
            <a:lvl4pPr>
              <a:defRPr baseline="0">
                <a:solidFill>
                  <a:schemeClr val="tx1"/>
                </a:solidFill>
                <a:latin typeface="Arial" panose="020B0604020202020204" pitchFamily="34" charset="0"/>
                <a:ea typeface="汉仪铁线黑-65简" panose="00020600040101010101" charset="-122"/>
              </a:defRPr>
            </a:lvl4pPr>
            <a:lvl5pPr>
              <a:defRPr baseline="0">
                <a:solidFill>
                  <a:schemeClr val="tx1"/>
                </a:solidFill>
                <a:latin typeface="Arial" panose="020B0604020202020204" pitchFamily="34" charset="0"/>
                <a:ea typeface="汉仪铁线黑-65简"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3"/>
            </p:custDataLst>
          </p:nvPr>
        </p:nvSpPr>
        <p:spPr>
          <a:xfrm>
            <a:off x="572400" y="4816800"/>
            <a:ext cx="5342400" cy="781200"/>
          </a:xfrm>
        </p:spPr>
        <p:txBody>
          <a:bodyPr/>
          <a:lstStyle>
            <a:lvl1pPr>
              <a:defRPr baseline="0">
                <a:solidFill>
                  <a:schemeClr val="tx1"/>
                </a:solidFill>
                <a:latin typeface="Arial" panose="020B0604020202020204" pitchFamily="34" charset="0"/>
                <a:ea typeface="汉仪铁线黑-65简" panose="00020600040101010101"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4"/>
            </p:custDataLst>
          </p:nvPr>
        </p:nvSpPr>
        <p:spPr>
          <a:xfrm>
            <a:off x="6253200" y="4813200"/>
            <a:ext cx="5367600" cy="781200"/>
          </a:xfrm>
        </p:spPr>
        <p:txBody>
          <a:bodyPr/>
          <a:lstStyle>
            <a:lvl1pPr>
              <a:defRPr baseline="0">
                <a:solidFill>
                  <a:schemeClr val="tx1"/>
                </a:solidFill>
                <a:latin typeface="Arial" panose="020B0604020202020204" pitchFamily="34" charset="0"/>
                <a:ea typeface="汉仪铁线黑-65简" panose="00020600040101010101"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635"/>
            <a:ext cx="12192000" cy="6858000"/>
          </a:xfrm>
          <a:prstGeom prst="rect">
            <a:avLst/>
          </a:prstGeom>
        </p:spPr>
      </p:pic>
      <p:sp>
        <p:nvSpPr>
          <p:cNvPr id="6" name="矩形 5"/>
          <p:cNvSpPr/>
          <p:nvPr>
            <p:custDataLst>
              <p:tags r:id="rId4"/>
            </p:custDataLst>
          </p:nvPr>
        </p:nvSpPr>
        <p:spPr>
          <a:xfrm>
            <a:off x="0" y="958589"/>
            <a:ext cx="12192000" cy="4939553"/>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sym typeface="+mn-ea"/>
            </a:endParaRPr>
          </a:p>
        </p:txBody>
      </p:sp>
      <p:sp>
        <p:nvSpPr>
          <p:cNvPr id="2" name="标题 1"/>
          <p:cNvSpPr>
            <a:spLocks noGrp="1"/>
          </p:cNvSpPr>
          <p:nvPr>
            <p:ph type="title" hasCustomPrompt="1"/>
            <p:custDataLst>
              <p:tags r:id="rId5"/>
            </p:custDataLst>
          </p:nvPr>
        </p:nvSpPr>
        <p:spPr>
          <a:xfrm>
            <a:off x="1522800" y="1339200"/>
            <a:ext cx="9144000" cy="2386800"/>
          </a:xfrm>
        </p:spPr>
        <p:txBody>
          <a:bodyPr anchor="b"/>
          <a:lstStyle>
            <a:lvl1pPr algn="ctr">
              <a:defRPr sz="6000" baseline="0">
                <a:solidFill>
                  <a:schemeClr val="tx1"/>
                </a:solidFill>
                <a:latin typeface="Arial" panose="020B0604020202020204" pitchFamily="34" charset="0"/>
                <a:ea typeface="汉仪铁线黑-65简" panose="00020600040101010101"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6"/>
            </p:custDataLst>
          </p:nvPr>
        </p:nvSpPr>
        <p:spPr/>
        <p:txBody>
          <a:bodyPr/>
          <a:lstStyle>
            <a:lvl1pPr>
              <a:defRPr>
                <a:latin typeface="Arial" panose="020B0604020202020204" pitchFamily="34" charset="0"/>
                <a:ea typeface="汉仪铁线黑-65简"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latin typeface="Arial" panose="020B0604020202020204" pitchFamily="34" charset="0"/>
                <a:ea typeface="汉仪铁线黑-65简" panose="00020600040101010101" charset="-122"/>
              </a:defRPr>
            </a:lvl1p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lvl1pPr>
              <a:defRPr>
                <a:latin typeface="Arial" panose="020B0604020202020204" pitchFamily="34" charset="0"/>
                <a:ea typeface="汉仪铁线黑-65简" panose="00020600040101010101"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汉仪铁线黑-65简" panose="00020600040101010101"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3751117"/>
            <a:ext cx="7321550" cy="811357"/>
          </a:xfrm>
        </p:spPr>
        <p:txBody>
          <a:bodyPr anchor="b">
            <a:normAutofit/>
          </a:bodyPr>
          <a:lstStyle>
            <a:lvl1pPr>
              <a:defRPr sz="4000">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1850" y="4610028"/>
            <a:ext cx="7321550" cy="647555"/>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647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5981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3600"/>
            </a:lvl1p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5" Type="http://schemas.openxmlformats.org/officeDocument/2006/relationships/theme" Target="../theme/theme2.xml"/><Relationship Id="rId24" Type="http://schemas.openxmlformats.org/officeDocument/2006/relationships/tags" Target="../tags/tag145.xml"/><Relationship Id="rId23" Type="http://schemas.openxmlformats.org/officeDocument/2006/relationships/tags" Target="../tags/tag144.xml"/><Relationship Id="rId22" Type="http://schemas.openxmlformats.org/officeDocument/2006/relationships/tags" Target="../tags/tag143.xml"/><Relationship Id="rId21" Type="http://schemas.openxmlformats.org/officeDocument/2006/relationships/tags" Target="../tags/tag142.xml"/><Relationship Id="rId20" Type="http://schemas.openxmlformats.org/officeDocument/2006/relationships/tags" Target="../tags/tag141.xml"/><Relationship Id="rId2" Type="http://schemas.openxmlformats.org/officeDocument/2006/relationships/slideLayout" Target="../slideLayouts/slideLayout12.xml"/><Relationship Id="rId19" Type="http://schemas.openxmlformats.org/officeDocument/2006/relationships/tags" Target="../tags/tag140.xml"/><Relationship Id="rId18" Type="http://schemas.openxmlformats.org/officeDocument/2006/relationships/slideLayout" Target="../slideLayouts/slideLayout28.xml"/><Relationship Id="rId17" Type="http://schemas.openxmlformats.org/officeDocument/2006/relationships/slideLayout" Target="../slideLayouts/slideLayout27.xml"/><Relationship Id="rId16" Type="http://schemas.openxmlformats.org/officeDocument/2006/relationships/slideLayout" Target="../slideLayouts/slideLayout26.xml"/><Relationship Id="rId15" Type="http://schemas.openxmlformats.org/officeDocument/2006/relationships/slideLayout" Target="../slideLayouts/slideLayout25.xml"/><Relationship Id="rId14" Type="http://schemas.openxmlformats.org/officeDocument/2006/relationships/slideLayout" Target="../slideLayouts/slideLayout24.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wrap="square"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61398"/>
            <a:ext cx="10852237" cy="5388907"/>
          </a:xfrm>
          <a:prstGeom prst="rect">
            <a:avLst/>
          </a:prstGeom>
        </p:spPr>
        <p:txBody>
          <a:bodyPr vert="horz" wrap="square"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ea typeface="汉仪铁线黑-65简" panose="00020600040101010101"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20204" pitchFamily="34" charset="0"/>
                <a:ea typeface="汉仪铁线黑-65简" panose="00020600040101010101" charset="-122"/>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ea typeface="汉仪铁线黑-65简" panose="00020600040101010101" charset="-122"/>
              </a:defRPr>
            </a:lvl1pPr>
          </a:lstStyle>
          <a:p>
            <a:fld id="{49AE70B2-8BF9-45C0-BB95-33D1B9D3A854}" type="slidenum">
              <a:rPr lang="zh-CN" altLang="en-US" smtClean="0"/>
            </a:fld>
            <a:endParaRPr lang="zh-CN" altLang="en-US" dirty="0"/>
          </a:p>
        </p:txBody>
      </p:sp>
      <p:sp>
        <p:nvSpPr>
          <p:cNvPr id="8"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汉仪铁线黑-65简" panose="00020600040101010101"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汉仪铁线黑-65简" panose="00020600040101010101"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汉仪铁线黑-65简" panose="00020600040101010101"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汉仪铁线黑-65简" panose="00020600040101010101"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汉仪铁线黑-65简" panose="00020600040101010101"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汉仪铁线黑-65简" panose="00020600040101010101"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1.xml"/><Relationship Id="rId2" Type="http://schemas.openxmlformats.org/officeDocument/2006/relationships/tags" Target="../tags/tag147.xml"/><Relationship Id="rId1" Type="http://schemas.openxmlformats.org/officeDocument/2006/relationships/tags" Target="../tags/tag146.xml"/></Relationships>
</file>

<file path=ppt/slides/_rels/slide2.xml.rels><?xml version="1.0" encoding="UTF-8" standalone="yes"?>
<Relationships xmlns="http://schemas.openxmlformats.org/package/2006/relationships"><Relationship Id="rId9" Type="http://schemas.openxmlformats.org/officeDocument/2006/relationships/tags" Target="../tags/tag156.xml"/><Relationship Id="rId8" Type="http://schemas.openxmlformats.org/officeDocument/2006/relationships/tags" Target="../tags/tag155.xml"/><Relationship Id="rId7" Type="http://schemas.openxmlformats.org/officeDocument/2006/relationships/tags" Target="../tags/tag154.xml"/><Relationship Id="rId6" Type="http://schemas.openxmlformats.org/officeDocument/2006/relationships/tags" Target="../tags/tag153.xml"/><Relationship Id="rId5" Type="http://schemas.openxmlformats.org/officeDocument/2006/relationships/tags" Target="../tags/tag152.xml"/><Relationship Id="rId4" Type="http://schemas.openxmlformats.org/officeDocument/2006/relationships/tags" Target="../tags/tag151.xml"/><Relationship Id="rId3" Type="http://schemas.openxmlformats.org/officeDocument/2006/relationships/tags" Target="../tags/tag150.xml"/><Relationship Id="rId2" Type="http://schemas.openxmlformats.org/officeDocument/2006/relationships/tags" Target="../tags/tag149.xml"/><Relationship Id="rId15" Type="http://schemas.openxmlformats.org/officeDocument/2006/relationships/notesSlide" Target="../notesSlides/notesSlide2.xml"/><Relationship Id="rId14" Type="http://schemas.openxmlformats.org/officeDocument/2006/relationships/slideLayout" Target="../slideLayouts/slideLayout16.xml"/><Relationship Id="rId13" Type="http://schemas.openxmlformats.org/officeDocument/2006/relationships/tags" Target="../tags/tag160.xml"/><Relationship Id="rId12" Type="http://schemas.openxmlformats.org/officeDocument/2006/relationships/tags" Target="../tags/tag159.xml"/><Relationship Id="rId11" Type="http://schemas.openxmlformats.org/officeDocument/2006/relationships/tags" Target="../tags/tag158.xml"/><Relationship Id="rId10" Type="http://schemas.openxmlformats.org/officeDocument/2006/relationships/tags" Target="../tags/tag157.xml"/><Relationship Id="rId1" Type="http://schemas.openxmlformats.org/officeDocument/2006/relationships/tags" Target="../tags/tag148.xml"/></Relationships>
</file>

<file path=ppt/slides/_rels/slide3.xml.rels><?xml version="1.0" encoding="UTF-8" standalone="yes"?>
<Relationships xmlns="http://schemas.openxmlformats.org/package/2006/relationships"><Relationship Id="rId9" Type="http://schemas.openxmlformats.org/officeDocument/2006/relationships/tags" Target="../tags/tag166.xml"/><Relationship Id="rId8" Type="http://schemas.openxmlformats.org/officeDocument/2006/relationships/image" Target="../media/image11.jpeg"/><Relationship Id="rId7" Type="http://schemas.openxmlformats.org/officeDocument/2006/relationships/tags" Target="../tags/tag165.xml"/><Relationship Id="rId6" Type="http://schemas.openxmlformats.org/officeDocument/2006/relationships/tags" Target="../tags/tag164.xml"/><Relationship Id="rId5" Type="http://schemas.openxmlformats.org/officeDocument/2006/relationships/tags" Target="../tags/tag163.xml"/><Relationship Id="rId4" Type="http://schemas.openxmlformats.org/officeDocument/2006/relationships/image" Target="../media/image4.jpeg"/><Relationship Id="rId3" Type="http://schemas.openxmlformats.org/officeDocument/2006/relationships/tags" Target="../tags/tag162.xml"/><Relationship Id="rId2" Type="http://schemas.openxmlformats.org/officeDocument/2006/relationships/image" Target="../media/image3.jpeg"/><Relationship Id="rId11" Type="http://schemas.openxmlformats.org/officeDocument/2006/relationships/slideLayout" Target="../slideLayouts/slideLayout17.xml"/><Relationship Id="rId10" Type="http://schemas.openxmlformats.org/officeDocument/2006/relationships/tags" Target="../tags/tag167.xml"/><Relationship Id="rId1" Type="http://schemas.openxmlformats.org/officeDocument/2006/relationships/tags" Target="../tags/tag161.xml"/></Relationships>
</file>

<file path=ppt/slides/_rels/slide4.xml.rels><?xml version="1.0" encoding="UTF-8" standalone="yes"?>
<Relationships xmlns="http://schemas.openxmlformats.org/package/2006/relationships"><Relationship Id="rId9" Type="http://schemas.openxmlformats.org/officeDocument/2006/relationships/tags" Target="../tags/tag174.xml"/><Relationship Id="rId8" Type="http://schemas.openxmlformats.org/officeDocument/2006/relationships/tags" Target="../tags/tag173.xml"/><Relationship Id="rId7" Type="http://schemas.openxmlformats.org/officeDocument/2006/relationships/tags" Target="../tags/tag172.xml"/><Relationship Id="rId6" Type="http://schemas.openxmlformats.org/officeDocument/2006/relationships/tags" Target="../tags/tag171.xml"/><Relationship Id="rId5" Type="http://schemas.openxmlformats.org/officeDocument/2006/relationships/tags" Target="../tags/tag170.xml"/><Relationship Id="rId4" Type="http://schemas.openxmlformats.org/officeDocument/2006/relationships/image" Target="../media/image4.jpeg"/><Relationship Id="rId30" Type="http://schemas.openxmlformats.org/officeDocument/2006/relationships/slideLayout" Target="../slideLayouts/slideLayout17.xml"/><Relationship Id="rId3" Type="http://schemas.openxmlformats.org/officeDocument/2006/relationships/tags" Target="../tags/tag169.xml"/><Relationship Id="rId29" Type="http://schemas.openxmlformats.org/officeDocument/2006/relationships/tags" Target="../tags/tag193.xml"/><Relationship Id="rId28" Type="http://schemas.openxmlformats.org/officeDocument/2006/relationships/image" Target="../media/image12.png"/><Relationship Id="rId27" Type="http://schemas.openxmlformats.org/officeDocument/2006/relationships/tags" Target="../tags/tag192.xml"/><Relationship Id="rId26" Type="http://schemas.openxmlformats.org/officeDocument/2006/relationships/tags" Target="../tags/tag191.xml"/><Relationship Id="rId25" Type="http://schemas.openxmlformats.org/officeDocument/2006/relationships/tags" Target="../tags/tag190.xml"/><Relationship Id="rId24" Type="http://schemas.openxmlformats.org/officeDocument/2006/relationships/tags" Target="../tags/tag189.xml"/><Relationship Id="rId23" Type="http://schemas.openxmlformats.org/officeDocument/2006/relationships/tags" Target="../tags/tag188.xml"/><Relationship Id="rId22" Type="http://schemas.openxmlformats.org/officeDocument/2006/relationships/tags" Target="../tags/tag187.xml"/><Relationship Id="rId21" Type="http://schemas.openxmlformats.org/officeDocument/2006/relationships/tags" Target="../tags/tag186.xml"/><Relationship Id="rId20" Type="http://schemas.openxmlformats.org/officeDocument/2006/relationships/tags" Target="../tags/tag185.xml"/><Relationship Id="rId2" Type="http://schemas.openxmlformats.org/officeDocument/2006/relationships/image" Target="../media/image3.jpeg"/><Relationship Id="rId19" Type="http://schemas.openxmlformats.org/officeDocument/2006/relationships/tags" Target="../tags/tag184.xml"/><Relationship Id="rId18" Type="http://schemas.openxmlformats.org/officeDocument/2006/relationships/tags" Target="../tags/tag183.xml"/><Relationship Id="rId17" Type="http://schemas.openxmlformats.org/officeDocument/2006/relationships/tags" Target="../tags/tag182.xml"/><Relationship Id="rId16" Type="http://schemas.openxmlformats.org/officeDocument/2006/relationships/tags" Target="../tags/tag181.xml"/><Relationship Id="rId15" Type="http://schemas.openxmlformats.org/officeDocument/2006/relationships/tags" Target="../tags/tag180.xml"/><Relationship Id="rId14" Type="http://schemas.openxmlformats.org/officeDocument/2006/relationships/tags" Target="../tags/tag179.xml"/><Relationship Id="rId13" Type="http://schemas.openxmlformats.org/officeDocument/2006/relationships/tags" Target="../tags/tag178.xml"/><Relationship Id="rId12" Type="http://schemas.openxmlformats.org/officeDocument/2006/relationships/tags" Target="../tags/tag177.xml"/><Relationship Id="rId11" Type="http://schemas.openxmlformats.org/officeDocument/2006/relationships/tags" Target="../tags/tag176.xml"/><Relationship Id="rId10" Type="http://schemas.openxmlformats.org/officeDocument/2006/relationships/tags" Target="../tags/tag175.xml"/><Relationship Id="rId1" Type="http://schemas.openxmlformats.org/officeDocument/2006/relationships/tags" Target="../tags/tag168.xml"/></Relationships>
</file>

<file path=ppt/slides/_rels/slide5.xml.rels><?xml version="1.0" encoding="UTF-8" standalone="yes"?>
<Relationships xmlns="http://schemas.openxmlformats.org/package/2006/relationships"><Relationship Id="rId9" Type="http://schemas.openxmlformats.org/officeDocument/2006/relationships/tags" Target="../tags/tag200.xml"/><Relationship Id="rId8" Type="http://schemas.openxmlformats.org/officeDocument/2006/relationships/tags" Target="../tags/tag199.xml"/><Relationship Id="rId7" Type="http://schemas.openxmlformats.org/officeDocument/2006/relationships/tags" Target="../tags/tag198.xml"/><Relationship Id="rId6" Type="http://schemas.openxmlformats.org/officeDocument/2006/relationships/tags" Target="../tags/tag197.xml"/><Relationship Id="rId5" Type="http://schemas.openxmlformats.org/officeDocument/2006/relationships/tags" Target="../tags/tag196.xml"/><Relationship Id="rId4" Type="http://schemas.openxmlformats.org/officeDocument/2006/relationships/image" Target="../media/image4.jpeg"/><Relationship Id="rId3" Type="http://schemas.openxmlformats.org/officeDocument/2006/relationships/tags" Target="../tags/tag195.xml"/><Relationship Id="rId2" Type="http://schemas.openxmlformats.org/officeDocument/2006/relationships/image" Target="../media/image3.jpeg"/><Relationship Id="rId12" Type="http://schemas.openxmlformats.org/officeDocument/2006/relationships/slideLayout" Target="../slideLayouts/slideLayout17.xml"/><Relationship Id="rId11" Type="http://schemas.openxmlformats.org/officeDocument/2006/relationships/tags" Target="../tags/tag201.xml"/><Relationship Id="rId10" Type="http://schemas.openxmlformats.org/officeDocument/2006/relationships/image" Target="../media/image13.png"/><Relationship Id="rId1" Type="http://schemas.openxmlformats.org/officeDocument/2006/relationships/tags" Target="../tags/tag194.xml"/></Relationships>
</file>

<file path=ppt/slides/_rels/slide6.xml.rels><?xml version="1.0" encoding="UTF-8" standalone="yes"?>
<Relationships xmlns="http://schemas.openxmlformats.org/package/2006/relationships"><Relationship Id="rId9" Type="http://schemas.openxmlformats.org/officeDocument/2006/relationships/tags" Target="../tags/tag208.xml"/><Relationship Id="rId8" Type="http://schemas.openxmlformats.org/officeDocument/2006/relationships/tags" Target="../tags/tag207.xml"/><Relationship Id="rId7" Type="http://schemas.openxmlformats.org/officeDocument/2006/relationships/tags" Target="../tags/tag206.xml"/><Relationship Id="rId6" Type="http://schemas.openxmlformats.org/officeDocument/2006/relationships/tags" Target="../tags/tag205.xml"/><Relationship Id="rId5" Type="http://schemas.openxmlformats.org/officeDocument/2006/relationships/tags" Target="../tags/tag204.xml"/><Relationship Id="rId4" Type="http://schemas.openxmlformats.org/officeDocument/2006/relationships/image" Target="../media/image4.jpeg"/><Relationship Id="rId3" Type="http://schemas.openxmlformats.org/officeDocument/2006/relationships/tags" Target="../tags/tag203.xml"/><Relationship Id="rId29" Type="http://schemas.openxmlformats.org/officeDocument/2006/relationships/slideLayout" Target="../slideLayouts/slideLayout17.xml"/><Relationship Id="rId28" Type="http://schemas.openxmlformats.org/officeDocument/2006/relationships/tags" Target="../tags/tag227.xml"/><Relationship Id="rId27" Type="http://schemas.openxmlformats.org/officeDocument/2006/relationships/tags" Target="../tags/tag226.xml"/><Relationship Id="rId26" Type="http://schemas.openxmlformats.org/officeDocument/2006/relationships/tags" Target="../tags/tag225.xml"/><Relationship Id="rId25" Type="http://schemas.openxmlformats.org/officeDocument/2006/relationships/tags" Target="../tags/tag224.xml"/><Relationship Id="rId24" Type="http://schemas.openxmlformats.org/officeDocument/2006/relationships/tags" Target="../tags/tag223.xml"/><Relationship Id="rId23" Type="http://schemas.openxmlformats.org/officeDocument/2006/relationships/tags" Target="../tags/tag222.xml"/><Relationship Id="rId22" Type="http://schemas.openxmlformats.org/officeDocument/2006/relationships/tags" Target="../tags/tag221.xml"/><Relationship Id="rId21" Type="http://schemas.openxmlformats.org/officeDocument/2006/relationships/tags" Target="../tags/tag220.xml"/><Relationship Id="rId20" Type="http://schemas.openxmlformats.org/officeDocument/2006/relationships/tags" Target="../tags/tag219.xml"/><Relationship Id="rId2" Type="http://schemas.openxmlformats.org/officeDocument/2006/relationships/image" Target="../media/image3.jpeg"/><Relationship Id="rId19" Type="http://schemas.openxmlformats.org/officeDocument/2006/relationships/tags" Target="../tags/tag218.xml"/><Relationship Id="rId18" Type="http://schemas.openxmlformats.org/officeDocument/2006/relationships/tags" Target="../tags/tag217.xml"/><Relationship Id="rId17" Type="http://schemas.openxmlformats.org/officeDocument/2006/relationships/tags" Target="../tags/tag216.xml"/><Relationship Id="rId16" Type="http://schemas.openxmlformats.org/officeDocument/2006/relationships/tags" Target="../tags/tag215.xml"/><Relationship Id="rId15" Type="http://schemas.openxmlformats.org/officeDocument/2006/relationships/tags" Target="../tags/tag214.xml"/><Relationship Id="rId14" Type="http://schemas.openxmlformats.org/officeDocument/2006/relationships/tags" Target="../tags/tag213.xml"/><Relationship Id="rId13" Type="http://schemas.openxmlformats.org/officeDocument/2006/relationships/tags" Target="../tags/tag212.xml"/><Relationship Id="rId12" Type="http://schemas.openxmlformats.org/officeDocument/2006/relationships/tags" Target="../tags/tag211.xml"/><Relationship Id="rId11" Type="http://schemas.openxmlformats.org/officeDocument/2006/relationships/tags" Target="../tags/tag210.xml"/><Relationship Id="rId10" Type="http://schemas.openxmlformats.org/officeDocument/2006/relationships/tags" Target="../tags/tag209.xml"/><Relationship Id="rId1" Type="http://schemas.openxmlformats.org/officeDocument/2006/relationships/tags" Target="../tags/tag202.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1.xml"/><Relationship Id="rId3" Type="http://schemas.openxmlformats.org/officeDocument/2006/relationships/tags" Target="../tags/tag230.xml"/><Relationship Id="rId2" Type="http://schemas.openxmlformats.org/officeDocument/2006/relationships/tags" Target="../tags/tag229.xml"/><Relationship Id="rId1" Type="http://schemas.openxmlformats.org/officeDocument/2006/relationships/tags" Target="../tags/tag2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ChangeArrowheads="1"/>
          </p:cNvSpPr>
          <p:nvPr>
            <p:ph type="ctrTitle" idx="3"/>
            <p:custDataLst>
              <p:tags r:id="rId1"/>
            </p:custDataLst>
          </p:nvPr>
        </p:nvSpPr>
        <p:spPr>
          <a:xfrm>
            <a:off x="523875" y="1662430"/>
            <a:ext cx="10781665" cy="1882140"/>
          </a:xfrm>
        </p:spPr>
        <p:txBody>
          <a:bodyPr>
            <a:normAutofit fontScale="90000"/>
          </a:bodyPr>
          <a:p>
            <a:pPr marL="0" indent="0" algn="ctr">
              <a:lnSpc>
                <a:spcPct val="100000"/>
              </a:lnSpc>
              <a:spcBef>
                <a:spcPts val="1000"/>
              </a:spcBef>
              <a:spcAft>
                <a:spcPts val="0"/>
              </a:spcAft>
              <a:buSzPct val="100000"/>
              <a:buNone/>
            </a:pPr>
            <a:r>
              <a:rPr lang="zh-CN" altLang="en-US" sz="5335" b="1" dirty="0">
                <a:solidFill>
                  <a:schemeClr val="accent1"/>
                </a:solidFill>
                <a:latin typeface="+mj-ea"/>
                <a:ea typeface="+mj-ea"/>
                <a:cs typeface="+mj-ea"/>
              </a:rPr>
              <a:t>《关于做好2024年度在校学生城乡居民基本医疗保险参保缴费工作的通知》</a:t>
            </a:r>
            <a:br>
              <a:rPr lang="zh-CN" altLang="en-US" sz="5335" b="1" dirty="0">
                <a:solidFill>
                  <a:schemeClr val="accent1"/>
                </a:solidFill>
                <a:latin typeface="+mj-ea"/>
                <a:ea typeface="+mj-ea"/>
                <a:cs typeface="+mj-ea"/>
              </a:rPr>
            </a:br>
            <a:r>
              <a:rPr lang="zh-CN" altLang="en-US" sz="5335" b="1" dirty="0">
                <a:solidFill>
                  <a:schemeClr val="accent1"/>
                </a:solidFill>
                <a:latin typeface="+mj-ea"/>
                <a:ea typeface="+mj-ea"/>
                <a:cs typeface="+mj-ea"/>
              </a:rPr>
              <a:t> </a:t>
            </a:r>
            <a:r>
              <a:rPr lang="en-US" altLang="zh-CN" sz="5335" b="1" dirty="0">
                <a:solidFill>
                  <a:schemeClr val="accent1"/>
                </a:solidFill>
                <a:latin typeface="+mj-ea"/>
                <a:ea typeface="+mj-ea"/>
                <a:cs typeface="+mj-ea"/>
              </a:rPr>
              <a:t>                       —</a:t>
            </a:r>
            <a:r>
              <a:rPr lang="zh-CN" altLang="en-US" sz="5335" b="1" dirty="0">
                <a:solidFill>
                  <a:schemeClr val="accent1"/>
                </a:solidFill>
                <a:latin typeface="+mj-ea"/>
                <a:ea typeface="+mj-ea"/>
                <a:cs typeface="+mj-ea"/>
              </a:rPr>
              <a:t>政策解读</a:t>
            </a:r>
            <a:endParaRPr lang="zh-CN" altLang="en-US" sz="5335" b="1" dirty="0">
              <a:solidFill>
                <a:schemeClr val="accent1"/>
              </a:solidFill>
              <a:latin typeface="+mj-ea"/>
              <a:ea typeface="+mj-ea"/>
              <a:cs typeface="+mj-ea"/>
            </a:endParaRPr>
          </a:p>
        </p:txBody>
      </p:sp>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107"/>
          <p:cNvSpPr txBox="1"/>
          <p:nvPr>
            <p:custDataLst>
              <p:tags r:id="rId1"/>
            </p:custDataLst>
          </p:nvPr>
        </p:nvSpPr>
        <p:spPr>
          <a:xfrm>
            <a:off x="857885" y="866140"/>
            <a:ext cx="2979420" cy="692785"/>
          </a:xfrm>
          <a:prstGeom prst="rect">
            <a:avLst/>
          </a:prstGeom>
        </p:spPr>
        <p:txBody>
          <a:bodyPr vert="horz" wrap="square" tIns="0" bIns="0" rtlCol="0" anchor="b" anchorCtr="0">
            <a:normAutofit/>
          </a:bodyPr>
          <a:p>
            <a:pPr algn="l">
              <a:lnSpc>
                <a:spcPct val="100000"/>
              </a:lnSpc>
            </a:pPr>
            <a:r>
              <a:rPr lang="zh-CN" sz="4200" b="0" i="0" spc="430" dirty="0">
                <a:solidFill>
                  <a:schemeClr val="dk1">
                    <a:lumMod val="85000"/>
                    <a:lumOff val="15000"/>
                  </a:schemeClr>
                </a:solidFill>
                <a:latin typeface="Arial" panose="020B0604020202020204" pitchFamily="34" charset="0"/>
                <a:ea typeface="汉仪菱心体简" panose="02010400000101010101" charset="-122"/>
              </a:rPr>
              <a:t>目录</a:t>
            </a:r>
            <a:endParaRPr lang="zh-CN" sz="4200" b="0" i="0" spc="430" dirty="0">
              <a:solidFill>
                <a:schemeClr val="dk1">
                  <a:lumMod val="85000"/>
                  <a:lumOff val="15000"/>
                </a:schemeClr>
              </a:solidFill>
              <a:latin typeface="Arial" panose="020B0604020202020204" pitchFamily="34" charset="0"/>
              <a:ea typeface="汉仪菱心体简" panose="02010400000101010101" charset="-122"/>
            </a:endParaRPr>
          </a:p>
        </p:txBody>
      </p:sp>
      <p:sp>
        <p:nvSpPr>
          <p:cNvPr id="5" name="Object 108"/>
          <p:cNvSpPr txBox="1"/>
          <p:nvPr>
            <p:custDataLst>
              <p:tags r:id="rId2"/>
            </p:custDataLst>
          </p:nvPr>
        </p:nvSpPr>
        <p:spPr>
          <a:xfrm>
            <a:off x="868680" y="1609725"/>
            <a:ext cx="3161030" cy="514350"/>
          </a:xfrm>
          <a:prstGeom prst="rect">
            <a:avLst/>
          </a:prstGeom>
        </p:spPr>
        <p:txBody>
          <a:bodyPr vert="horz" wrap="square" tIns="0" bIns="0" rtlCol="0" anchor="t" anchorCtr="0">
            <a:normAutofit/>
          </a:bodyPr>
          <a:p>
            <a:pPr algn="l">
              <a:lnSpc>
                <a:spcPct val="100000"/>
              </a:lnSpc>
            </a:pPr>
            <a:r>
              <a:rPr lang="zh-CN" sz="2800" b="0" i="0" spc="149" dirty="0">
                <a:solidFill>
                  <a:schemeClr val="dk1">
                    <a:lumMod val="85000"/>
                    <a:lumOff val="15000"/>
                  </a:schemeClr>
                </a:solidFill>
                <a:latin typeface="Arial" panose="020B0604020202020204" pitchFamily="34" charset="0"/>
                <a:ea typeface="汉仪铁线黑-65简" panose="00020600040101010101" charset="-122"/>
              </a:rPr>
              <a:t>CONTENTS</a:t>
            </a:r>
            <a:endParaRPr lang="zh-CN" sz="2800" b="0" i="0" spc="149" dirty="0">
              <a:solidFill>
                <a:schemeClr val="dk1">
                  <a:lumMod val="85000"/>
                  <a:lumOff val="15000"/>
                </a:schemeClr>
              </a:solidFill>
              <a:latin typeface="Arial" panose="020B0604020202020204" pitchFamily="34" charset="0"/>
              <a:ea typeface="汉仪铁线黑-65简" panose="00020600040101010101" charset="-122"/>
            </a:endParaRPr>
          </a:p>
        </p:txBody>
      </p:sp>
      <p:sp>
        <p:nvSpPr>
          <p:cNvPr id="6" name="Object 109"/>
          <p:cNvSpPr txBox="1"/>
          <p:nvPr>
            <p:custDataLst>
              <p:tags r:id="rId3"/>
            </p:custDataLst>
          </p:nvPr>
        </p:nvSpPr>
        <p:spPr>
          <a:xfrm>
            <a:off x="2009775" y="2660650"/>
            <a:ext cx="3258185" cy="584200"/>
          </a:xfrm>
          <a:prstGeom prst="rect">
            <a:avLst/>
          </a:prstGeom>
        </p:spPr>
        <p:txBody>
          <a:bodyPr vert="horz" wrap="square" lIns="0" tIns="0" bIns="0" rtlCol="0" anchor="t" anchorCtr="0">
            <a:normAutofit/>
          </a:bodyPr>
          <a:p>
            <a:pPr marL="0" lvl="0" indent="0" algn="l">
              <a:lnSpc>
                <a:spcPct val="100000"/>
              </a:lnSpc>
              <a:spcBef>
                <a:spcPts val="0"/>
              </a:spcBef>
              <a:spcAft>
                <a:spcPts val="0"/>
              </a:spcAft>
              <a:buSzPct val="100000"/>
              <a:buNone/>
            </a:pPr>
            <a:r>
              <a:rPr lang="zh-CN" altLang="en-US" sz="2000" dirty="0">
                <a:solidFill>
                  <a:schemeClr val="dk1">
                    <a:lumMod val="85000"/>
                    <a:lumOff val="15000"/>
                  </a:schemeClr>
                </a:solidFill>
                <a:latin typeface="Arial" panose="020B0604020202020204" pitchFamily="34" charset="0"/>
                <a:ea typeface="汉仪铁线黑-65简" panose="00020600040101010101" charset="-122"/>
                <a:sym typeface="Arial" panose="020B0604020202020204" pitchFamily="34" charset="0"/>
              </a:rPr>
              <a:t>政策背景</a:t>
            </a:r>
            <a:endParaRPr lang="zh-CN" altLang="en-US" sz="2000" dirty="0">
              <a:solidFill>
                <a:schemeClr val="dk1">
                  <a:lumMod val="85000"/>
                  <a:lumOff val="15000"/>
                </a:schemeClr>
              </a:solidFill>
              <a:latin typeface="Arial" panose="020B0604020202020204" pitchFamily="34" charset="0"/>
              <a:ea typeface="汉仪铁线黑-65简" panose="00020600040101010101" charset="-122"/>
              <a:sym typeface="Arial" panose="020B0604020202020204" pitchFamily="34" charset="0"/>
            </a:endParaRPr>
          </a:p>
        </p:txBody>
      </p:sp>
      <p:sp>
        <p:nvSpPr>
          <p:cNvPr id="7" name="Object 1010"/>
          <p:cNvSpPr txBox="1"/>
          <p:nvPr>
            <p:custDataLst>
              <p:tags r:id="rId4"/>
            </p:custDataLst>
          </p:nvPr>
        </p:nvSpPr>
        <p:spPr>
          <a:xfrm>
            <a:off x="2009775" y="3277870"/>
            <a:ext cx="3258185" cy="583565"/>
          </a:xfrm>
          <a:prstGeom prst="rect">
            <a:avLst/>
          </a:prstGeom>
        </p:spPr>
        <p:txBody>
          <a:bodyPr vert="horz" wrap="square" lIns="0" tIns="0" bIns="0" rtlCol="0" anchor="t" anchorCtr="0">
            <a:normAutofit/>
          </a:bodyPr>
          <a:p>
            <a:pPr marL="0" lvl="0" indent="0" algn="l">
              <a:lnSpc>
                <a:spcPct val="100000"/>
              </a:lnSpc>
              <a:spcBef>
                <a:spcPts val="0"/>
              </a:spcBef>
              <a:spcAft>
                <a:spcPts val="0"/>
              </a:spcAft>
              <a:buSzPct val="100000"/>
              <a:buNone/>
            </a:pPr>
            <a:r>
              <a:rPr lang="zh-CN" altLang="en-US" sz="2000" dirty="0">
                <a:solidFill>
                  <a:schemeClr val="dk1">
                    <a:lumMod val="85000"/>
                    <a:lumOff val="15000"/>
                  </a:schemeClr>
                </a:solidFill>
                <a:latin typeface="Arial" panose="020B0604020202020204" pitchFamily="34" charset="0"/>
                <a:ea typeface="汉仪铁线黑-65简" panose="00020600040101010101" charset="-122"/>
                <a:sym typeface="Arial" panose="020B0604020202020204" pitchFamily="34" charset="0"/>
              </a:rPr>
              <a:t>待遇享受</a:t>
            </a:r>
            <a:endParaRPr lang="zh-CN" altLang="en-US" sz="2000" dirty="0">
              <a:solidFill>
                <a:schemeClr val="dk1">
                  <a:lumMod val="85000"/>
                  <a:lumOff val="15000"/>
                </a:schemeClr>
              </a:solidFill>
              <a:latin typeface="Arial" panose="020B0604020202020204" pitchFamily="34" charset="0"/>
              <a:ea typeface="汉仪铁线黑-65简" panose="00020600040101010101" charset="-122"/>
              <a:sym typeface="Arial" panose="020B0604020202020204" pitchFamily="34" charset="0"/>
            </a:endParaRPr>
          </a:p>
        </p:txBody>
      </p:sp>
      <p:sp>
        <p:nvSpPr>
          <p:cNvPr id="8" name="Object 1011"/>
          <p:cNvSpPr txBox="1"/>
          <p:nvPr>
            <p:custDataLst>
              <p:tags r:id="rId5"/>
            </p:custDataLst>
          </p:nvPr>
        </p:nvSpPr>
        <p:spPr>
          <a:xfrm>
            <a:off x="2009775" y="3895725"/>
            <a:ext cx="3258185" cy="583565"/>
          </a:xfrm>
          <a:prstGeom prst="rect">
            <a:avLst/>
          </a:prstGeom>
        </p:spPr>
        <p:txBody>
          <a:bodyPr vert="horz" wrap="square" lIns="0" tIns="0" bIns="0" rtlCol="0" anchor="t" anchorCtr="0">
            <a:normAutofit/>
          </a:bodyPr>
          <a:p>
            <a:pPr marL="0" lvl="0" indent="0" algn="l">
              <a:lnSpc>
                <a:spcPct val="100000"/>
              </a:lnSpc>
              <a:spcBef>
                <a:spcPts val="0"/>
              </a:spcBef>
              <a:spcAft>
                <a:spcPts val="0"/>
              </a:spcAft>
              <a:buSzPct val="100000"/>
              <a:buNone/>
            </a:pPr>
            <a:r>
              <a:rPr lang="zh-CN" altLang="en-US" sz="2000" dirty="0">
                <a:solidFill>
                  <a:schemeClr val="dk1">
                    <a:lumMod val="85000"/>
                    <a:lumOff val="15000"/>
                  </a:schemeClr>
                </a:solidFill>
                <a:latin typeface="Arial" panose="020B0604020202020204" pitchFamily="34" charset="0"/>
                <a:ea typeface="汉仪铁线黑-65简" panose="00020600040101010101" charset="-122"/>
                <a:sym typeface="Arial" panose="020B0604020202020204" pitchFamily="34" charset="0"/>
              </a:rPr>
              <a:t>缴费时间和标准</a:t>
            </a:r>
            <a:endParaRPr lang="zh-CN" altLang="en-US" sz="2000" dirty="0">
              <a:solidFill>
                <a:schemeClr val="dk1">
                  <a:lumMod val="85000"/>
                  <a:lumOff val="15000"/>
                </a:schemeClr>
              </a:solidFill>
              <a:latin typeface="Arial" panose="020B0604020202020204" pitchFamily="34" charset="0"/>
              <a:ea typeface="汉仪铁线黑-65简" panose="00020600040101010101" charset="-122"/>
              <a:sym typeface="Arial" panose="020B0604020202020204" pitchFamily="34" charset="0"/>
            </a:endParaRPr>
          </a:p>
        </p:txBody>
      </p:sp>
      <p:sp>
        <p:nvSpPr>
          <p:cNvPr id="4" name="Object 1012"/>
          <p:cNvSpPr txBox="1"/>
          <p:nvPr>
            <p:custDataLst>
              <p:tags r:id="rId6"/>
            </p:custDataLst>
          </p:nvPr>
        </p:nvSpPr>
        <p:spPr>
          <a:xfrm>
            <a:off x="1030605" y="2628265"/>
            <a:ext cx="700405" cy="476885"/>
          </a:xfrm>
          <a:prstGeom prst="rect">
            <a:avLst/>
          </a:prstGeom>
        </p:spPr>
        <p:txBody>
          <a:bodyPr vert="horz" wrap="square" tIns="0" bIns="0" rtlCol="0" anchor="ctr" anchorCtr="0">
            <a:normAutofit/>
          </a:bodyPr>
          <a:p>
            <a:pPr>
              <a:lnSpc>
                <a:spcPct val="100000"/>
              </a:lnSpc>
            </a:pPr>
            <a:r>
              <a:rPr lang="zh-CN" sz="2400" b="0" i="0" dirty="0">
                <a:solidFill>
                  <a:schemeClr val="dk1">
                    <a:lumMod val="85000"/>
                    <a:lumOff val="15000"/>
                  </a:schemeClr>
                </a:solidFill>
                <a:latin typeface="Arial" panose="020B0604020202020204" pitchFamily="34" charset="0"/>
                <a:ea typeface="汉仪铁线黑-65简" panose="00020600040101010101" charset="-122"/>
              </a:rPr>
              <a:t>01</a:t>
            </a:r>
            <a:endParaRPr lang="zh-CN" altLang="en-US" sz="2400" b="0" i="0" dirty="0">
              <a:solidFill>
                <a:schemeClr val="dk1">
                  <a:lumMod val="85000"/>
                  <a:lumOff val="15000"/>
                </a:schemeClr>
              </a:solidFill>
              <a:latin typeface="Arial" panose="020B0604020202020204" pitchFamily="34" charset="0"/>
              <a:ea typeface="汉仪铁线黑-65简" panose="00020600040101010101" charset="-122"/>
            </a:endParaRPr>
          </a:p>
        </p:txBody>
      </p:sp>
      <p:cxnSp>
        <p:nvCxnSpPr>
          <p:cNvPr id="28" name="直接连接符 27"/>
          <p:cNvCxnSpPr/>
          <p:nvPr>
            <p:custDataLst>
              <p:tags r:id="rId7"/>
            </p:custDataLst>
          </p:nvPr>
        </p:nvCxnSpPr>
        <p:spPr>
          <a:xfrm>
            <a:off x="1080770" y="2256790"/>
            <a:ext cx="36144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8"/>
            </p:custDataLst>
          </p:nvPr>
        </p:nvCxnSpPr>
        <p:spPr>
          <a:xfrm>
            <a:off x="1078230" y="2256790"/>
            <a:ext cx="676275" cy="0"/>
          </a:xfrm>
          <a:prstGeom prst="line">
            <a:avLst/>
          </a:prstGeom>
          <a:ln w="889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Object 109"/>
          <p:cNvSpPr txBox="1"/>
          <p:nvPr>
            <p:custDataLst>
              <p:tags r:id="rId9"/>
            </p:custDataLst>
          </p:nvPr>
        </p:nvSpPr>
        <p:spPr>
          <a:xfrm>
            <a:off x="2009775" y="4512945"/>
            <a:ext cx="3258185" cy="583565"/>
          </a:xfrm>
          <a:prstGeom prst="rect">
            <a:avLst/>
          </a:prstGeom>
        </p:spPr>
        <p:txBody>
          <a:bodyPr vert="horz" wrap="square" lIns="0" tIns="0" bIns="0" rtlCol="0" anchor="t" anchorCtr="0">
            <a:normAutofit/>
          </a:bodyPr>
          <a:p>
            <a:pPr marL="0" lvl="0" indent="0" algn="l">
              <a:lnSpc>
                <a:spcPct val="100000"/>
              </a:lnSpc>
              <a:spcBef>
                <a:spcPts val="0"/>
              </a:spcBef>
              <a:spcAft>
                <a:spcPts val="0"/>
              </a:spcAft>
              <a:buSzPct val="100000"/>
              <a:buNone/>
            </a:pPr>
            <a:r>
              <a:rPr lang="zh-CN" altLang="en-US" sz="2000" dirty="0">
                <a:solidFill>
                  <a:schemeClr val="dk1">
                    <a:lumMod val="85000"/>
                    <a:lumOff val="15000"/>
                  </a:schemeClr>
                </a:solidFill>
                <a:latin typeface="Arial" panose="020B0604020202020204" pitchFamily="34" charset="0"/>
                <a:ea typeface="汉仪铁线黑-65简" panose="00020600040101010101" charset="-122"/>
                <a:sym typeface="Arial" panose="020B0604020202020204" pitchFamily="34" charset="0"/>
              </a:rPr>
              <a:t>缴费方式</a:t>
            </a:r>
            <a:endParaRPr lang="zh-CN" altLang="en-US" sz="2000" dirty="0">
              <a:solidFill>
                <a:schemeClr val="dk1">
                  <a:lumMod val="85000"/>
                  <a:lumOff val="15000"/>
                </a:schemeClr>
              </a:solidFill>
              <a:latin typeface="Arial" panose="020B0604020202020204" pitchFamily="34" charset="0"/>
              <a:ea typeface="汉仪铁线黑-65简" panose="00020600040101010101" charset="-122"/>
              <a:sym typeface="Arial" panose="020B0604020202020204" pitchFamily="34" charset="0"/>
            </a:endParaRPr>
          </a:p>
        </p:txBody>
      </p:sp>
      <p:sp>
        <p:nvSpPr>
          <p:cNvPr id="33" name="Object 1012"/>
          <p:cNvSpPr txBox="1"/>
          <p:nvPr>
            <p:custDataLst>
              <p:tags r:id="rId10"/>
            </p:custDataLst>
          </p:nvPr>
        </p:nvSpPr>
        <p:spPr>
          <a:xfrm>
            <a:off x="1030605" y="3241675"/>
            <a:ext cx="700405" cy="476885"/>
          </a:xfrm>
          <a:prstGeom prst="rect">
            <a:avLst/>
          </a:prstGeom>
        </p:spPr>
        <p:txBody>
          <a:bodyPr vert="horz" wrap="square" tIns="0" bIns="0" rtlCol="0" anchor="ctr" anchorCtr="0">
            <a:normAutofit/>
          </a:bodyPr>
          <a:p>
            <a:pPr>
              <a:lnSpc>
                <a:spcPct val="100000"/>
              </a:lnSpc>
            </a:pPr>
            <a:r>
              <a:rPr lang="zh-CN" sz="2400" b="0" i="0" dirty="0">
                <a:solidFill>
                  <a:schemeClr val="dk1">
                    <a:lumMod val="85000"/>
                    <a:lumOff val="15000"/>
                  </a:schemeClr>
                </a:solidFill>
                <a:latin typeface="Arial" panose="020B0604020202020204" pitchFamily="34" charset="0"/>
                <a:ea typeface="汉仪铁线黑-65简" panose="00020600040101010101" charset="-122"/>
              </a:rPr>
              <a:t>0</a:t>
            </a:r>
            <a:r>
              <a:rPr lang="en-US" altLang="zh-CN" sz="2400" b="0" i="0" dirty="0">
                <a:solidFill>
                  <a:schemeClr val="dk1">
                    <a:lumMod val="85000"/>
                    <a:lumOff val="15000"/>
                  </a:schemeClr>
                </a:solidFill>
                <a:latin typeface="Arial" panose="020B0604020202020204" pitchFamily="34" charset="0"/>
                <a:ea typeface="汉仪铁线黑-65简" panose="00020600040101010101" charset="-122"/>
              </a:rPr>
              <a:t>2</a:t>
            </a:r>
            <a:endParaRPr lang="en-US" altLang="zh-CN" sz="2400" b="0" i="0" dirty="0">
              <a:solidFill>
                <a:schemeClr val="dk1">
                  <a:lumMod val="85000"/>
                  <a:lumOff val="15000"/>
                </a:schemeClr>
              </a:solidFill>
              <a:latin typeface="Arial" panose="020B0604020202020204" pitchFamily="34" charset="0"/>
              <a:ea typeface="汉仪铁线黑-65简" panose="00020600040101010101" charset="-122"/>
            </a:endParaRPr>
          </a:p>
        </p:txBody>
      </p:sp>
      <p:sp>
        <p:nvSpPr>
          <p:cNvPr id="34" name="Object 1012"/>
          <p:cNvSpPr txBox="1"/>
          <p:nvPr>
            <p:custDataLst>
              <p:tags r:id="rId11"/>
            </p:custDataLst>
          </p:nvPr>
        </p:nvSpPr>
        <p:spPr>
          <a:xfrm>
            <a:off x="1030605" y="3855085"/>
            <a:ext cx="700405" cy="476885"/>
          </a:xfrm>
          <a:prstGeom prst="rect">
            <a:avLst/>
          </a:prstGeom>
        </p:spPr>
        <p:txBody>
          <a:bodyPr vert="horz" wrap="square" tIns="0" bIns="0" rtlCol="0" anchor="ctr" anchorCtr="0">
            <a:normAutofit/>
          </a:bodyPr>
          <a:p>
            <a:pPr>
              <a:lnSpc>
                <a:spcPct val="100000"/>
              </a:lnSpc>
            </a:pPr>
            <a:r>
              <a:rPr lang="zh-CN" sz="2400" b="0" i="0" dirty="0">
                <a:solidFill>
                  <a:schemeClr val="dk1">
                    <a:lumMod val="85000"/>
                    <a:lumOff val="15000"/>
                  </a:schemeClr>
                </a:solidFill>
                <a:latin typeface="Arial" panose="020B0604020202020204" pitchFamily="34" charset="0"/>
                <a:ea typeface="汉仪铁线黑-65简" panose="00020600040101010101" charset="-122"/>
              </a:rPr>
              <a:t>0</a:t>
            </a:r>
            <a:r>
              <a:rPr lang="en-US" altLang="zh-CN" sz="2400" b="0" i="0" dirty="0">
                <a:solidFill>
                  <a:schemeClr val="dk1">
                    <a:lumMod val="85000"/>
                    <a:lumOff val="15000"/>
                  </a:schemeClr>
                </a:solidFill>
                <a:latin typeface="Arial" panose="020B0604020202020204" pitchFamily="34" charset="0"/>
                <a:ea typeface="汉仪铁线黑-65简" panose="00020600040101010101" charset="-122"/>
              </a:rPr>
              <a:t>3</a:t>
            </a:r>
            <a:endParaRPr lang="en-US" altLang="zh-CN" sz="2400" b="0" i="0" dirty="0">
              <a:solidFill>
                <a:schemeClr val="dk1">
                  <a:lumMod val="85000"/>
                  <a:lumOff val="15000"/>
                </a:schemeClr>
              </a:solidFill>
              <a:latin typeface="Arial" panose="020B0604020202020204" pitchFamily="34" charset="0"/>
              <a:ea typeface="汉仪铁线黑-65简" panose="00020600040101010101" charset="-122"/>
            </a:endParaRPr>
          </a:p>
        </p:txBody>
      </p:sp>
      <p:sp>
        <p:nvSpPr>
          <p:cNvPr id="35" name="Object 1012"/>
          <p:cNvSpPr txBox="1"/>
          <p:nvPr>
            <p:custDataLst>
              <p:tags r:id="rId12"/>
            </p:custDataLst>
          </p:nvPr>
        </p:nvSpPr>
        <p:spPr>
          <a:xfrm>
            <a:off x="1030605" y="4478020"/>
            <a:ext cx="700405" cy="476885"/>
          </a:xfrm>
          <a:prstGeom prst="rect">
            <a:avLst/>
          </a:prstGeom>
        </p:spPr>
        <p:txBody>
          <a:bodyPr vert="horz" wrap="square" tIns="0" bIns="0" rtlCol="0" anchor="ctr" anchorCtr="0">
            <a:normAutofit/>
          </a:bodyPr>
          <a:p>
            <a:pPr>
              <a:lnSpc>
                <a:spcPct val="100000"/>
              </a:lnSpc>
            </a:pPr>
            <a:r>
              <a:rPr lang="zh-CN" sz="2400" b="0" i="0" dirty="0">
                <a:solidFill>
                  <a:schemeClr val="dk1">
                    <a:lumMod val="85000"/>
                    <a:lumOff val="15000"/>
                  </a:schemeClr>
                </a:solidFill>
                <a:latin typeface="Arial" panose="020B0604020202020204" pitchFamily="34" charset="0"/>
                <a:ea typeface="汉仪铁线黑-65简" panose="00020600040101010101" charset="-122"/>
              </a:rPr>
              <a:t>0</a:t>
            </a:r>
            <a:r>
              <a:rPr lang="en-US" altLang="zh-CN" sz="2400" b="0" i="0" dirty="0">
                <a:solidFill>
                  <a:schemeClr val="dk1">
                    <a:lumMod val="85000"/>
                    <a:lumOff val="15000"/>
                  </a:schemeClr>
                </a:solidFill>
                <a:latin typeface="Arial" panose="020B0604020202020204" pitchFamily="34" charset="0"/>
                <a:ea typeface="汉仪铁线黑-65简" panose="00020600040101010101" charset="-122"/>
              </a:rPr>
              <a:t>4</a:t>
            </a:r>
            <a:endParaRPr lang="en-US" altLang="zh-CN" sz="2400" b="0" i="0" dirty="0">
              <a:solidFill>
                <a:schemeClr val="dk1">
                  <a:lumMod val="85000"/>
                  <a:lumOff val="15000"/>
                </a:schemeClr>
              </a:solidFill>
              <a:latin typeface="Arial" panose="020B0604020202020204" pitchFamily="34" charset="0"/>
              <a:ea typeface="汉仪铁线黑-65简" panose="00020600040101010101" charset="-122"/>
            </a:endParaRPr>
          </a:p>
        </p:txBody>
      </p:sp>
    </p:spTree>
    <p:custDataLst>
      <p:tags r:id="rId1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pic>
        <p:nvPicPr>
          <p:cNvPr id="11" name="图片 10"/>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0" y="0"/>
            <a:ext cx="12223115" cy="6858000"/>
          </a:xfrm>
          <a:prstGeom prst="rect">
            <a:avLst/>
          </a:prstGeom>
        </p:spPr>
      </p:pic>
      <p:pic>
        <p:nvPicPr>
          <p:cNvPr id="10" name="图片 9"/>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7949" y="390490"/>
            <a:ext cx="11766199" cy="6077020"/>
          </a:xfrm>
          <a:prstGeom prst="rect">
            <a:avLst/>
          </a:prstGeom>
        </p:spPr>
      </p:pic>
      <p:cxnSp>
        <p:nvCxnSpPr>
          <p:cNvPr id="6" name="直接连接符 5"/>
          <p:cNvCxnSpPr/>
          <p:nvPr>
            <p:custDataLst>
              <p:tags r:id="rId5"/>
            </p:custDataLst>
          </p:nvPr>
        </p:nvCxnSpPr>
        <p:spPr>
          <a:xfrm>
            <a:off x="457204" y="732792"/>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矩形 8"/>
          <p:cNvSpPr/>
          <p:nvPr>
            <p:custDataLst>
              <p:tags r:id="rId6"/>
            </p:custDataLst>
          </p:nvPr>
        </p:nvSpPr>
        <p:spPr>
          <a:xfrm>
            <a:off x="702945" y="1129665"/>
            <a:ext cx="10845165" cy="4961890"/>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lt1"/>
              </a:solidFill>
              <a:latin typeface="汉仪铁线黑-65简" panose="00020600040101010101" charset="-122"/>
              <a:ea typeface="汉仪铁线黑-65简" panose="00020600040101010101" charset="-122"/>
              <a:cs typeface="+mn-ea"/>
              <a:sym typeface="+mn-lt"/>
            </a:endParaRPr>
          </a:p>
        </p:txBody>
      </p:sp>
      <p:sp>
        <p:nvSpPr>
          <p:cNvPr id="2" name="Title 6"/>
          <p:cNvSpPr txBox="1"/>
          <p:nvPr>
            <p:custDataLst>
              <p:tags r:id="rId7"/>
            </p:custDataLst>
          </p:nvPr>
        </p:nvSpPr>
        <p:spPr>
          <a:xfrm>
            <a:off x="1076325" y="1384935"/>
            <a:ext cx="5452745" cy="445135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50000"/>
              </a:lnSpc>
              <a:spcAft>
                <a:spcPts val="800"/>
              </a:spcAft>
            </a:pPr>
            <a:r>
              <a:rPr altLang="zh-CN" sz="1800" spc="100" dirty="0">
                <a:ln w="3175">
                  <a:noFill/>
                  <a:prstDash val="dash"/>
                </a:ln>
                <a:solidFill>
                  <a:schemeClr val="dk1">
                    <a:lumMod val="75000"/>
                    <a:lumOff val="25000"/>
                  </a:schemeClr>
                </a:solidFill>
                <a:uFillTx/>
                <a:latin typeface="汉仪铁线黑-65简" panose="00020600040101010101" charset="-122"/>
                <a:ea typeface="汉仪铁线黑-65简" panose="00020600040101010101" charset="-122"/>
                <a:cs typeface="汉仪铁线黑-65简" panose="00020600040101010101" charset="-122"/>
              </a:rPr>
              <a:t>     </a:t>
            </a:r>
            <a:r>
              <a:rPr lang="zh-CN" altLang="en-US" sz="1800" spc="100" dirty="0">
                <a:ln w="3175">
                  <a:noFill/>
                  <a:prstDash val="dash"/>
                </a:ln>
                <a:solidFill>
                  <a:schemeClr val="dk1">
                    <a:lumMod val="75000"/>
                    <a:lumOff val="25000"/>
                  </a:schemeClr>
                </a:solidFill>
                <a:uFillTx/>
                <a:latin typeface="汉仪铁线黑-65简" panose="00020600040101010101" charset="-122"/>
                <a:ea typeface="汉仪铁线黑-65简" panose="00020600040101010101" charset="-122"/>
                <a:cs typeface="汉仪铁线黑-65简" panose="00020600040101010101" charset="-122"/>
              </a:rPr>
              <a:t>学生是社会上非常受关注的群体，学生个人基本没有经济来源，一旦得了病，就会造成家庭负担，甚至出现因病致贫、返贫。将学生纳入城乡居民医疗保险范围，是进一步完善覆盖城乡居民的医疗保障体系、实现全民医保的一件大事，也是体现社会公平、增进人民福祉的一件好事，更是构建社会主义和谐社会的必然要求。</a:t>
            </a:r>
            <a:endParaRPr lang="zh-CN" altLang="en-US" sz="1800" spc="100" dirty="0">
              <a:ln w="3175">
                <a:noFill/>
                <a:prstDash val="dash"/>
              </a:ln>
              <a:solidFill>
                <a:schemeClr val="dk1">
                  <a:lumMod val="75000"/>
                  <a:lumOff val="25000"/>
                </a:schemeClr>
              </a:solidFill>
              <a:uFillTx/>
              <a:latin typeface="汉仪铁线黑-65简" panose="00020600040101010101" charset="-122"/>
              <a:ea typeface="汉仪铁线黑-65简" panose="00020600040101010101" charset="-122"/>
              <a:cs typeface="汉仪铁线黑-65简" panose="00020600040101010101" charset="-122"/>
            </a:endParaRPr>
          </a:p>
        </p:txBody>
      </p:sp>
      <p:pic>
        <p:nvPicPr>
          <p:cNvPr id="3" name="图片 2" descr="微信图片_20230926140935"/>
          <p:cNvPicPr>
            <a:picLocks noChangeAspect="1"/>
          </p:cNvPicPr>
          <p:nvPr/>
        </p:nvPicPr>
        <p:blipFill>
          <a:blip r:embed="rId8"/>
          <a:stretch>
            <a:fillRect/>
          </a:stretch>
        </p:blipFill>
        <p:spPr>
          <a:xfrm>
            <a:off x="6962775" y="1384935"/>
            <a:ext cx="4189730" cy="4498340"/>
          </a:xfrm>
          <a:prstGeom prst="rect">
            <a:avLst/>
          </a:prstGeom>
        </p:spPr>
      </p:pic>
      <p:sp>
        <p:nvSpPr>
          <p:cNvPr id="7" name="文本框 6"/>
          <p:cNvSpPr txBox="1"/>
          <p:nvPr>
            <p:custDataLst>
              <p:tags r:id="rId9"/>
            </p:custDataLst>
          </p:nvPr>
        </p:nvSpPr>
        <p:spPr>
          <a:xfrm>
            <a:off x="386080" y="52705"/>
            <a:ext cx="3422015" cy="69278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wrap="square" lIns="0" tIns="0" rIns="0" bIns="0" rtlCol="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lvl="0" algn="l">
              <a:lnSpc>
                <a:spcPct val="100000"/>
              </a:lnSpc>
              <a:buClrTx/>
              <a:buSzTx/>
              <a:buFontTx/>
            </a:pPr>
            <a:r>
              <a:rPr lang="zh-CN" dirty="0" err="1">
                <a:solidFill>
                  <a:schemeClr val="accent1"/>
                </a:solidFill>
                <a:latin typeface="汉仪菱心体简" panose="02010400000101010101" charset="-122"/>
                <a:ea typeface="汉仪菱心体简" panose="02010400000101010101" charset="-122"/>
                <a:sym typeface="+mn-ea"/>
              </a:rPr>
              <a:t>   政策背景</a:t>
            </a:r>
            <a:r>
              <a:rPr lang="zh-CN" dirty="0" err="1">
                <a:solidFill>
                  <a:schemeClr val="accent1"/>
                </a:solidFill>
                <a:latin typeface="汉仪菱心体简" panose="02010400000101010101" charset="-122"/>
                <a:ea typeface="汉仪菱心体简" panose="02010400000101010101" charset="-122"/>
                <a:sym typeface="+mn-ea"/>
              </a:rPr>
              <a:t> </a:t>
            </a:r>
            <a:endParaRPr lang="zh-CN" dirty="0" err="1">
              <a:solidFill>
                <a:schemeClr val="accent1"/>
              </a:solidFill>
              <a:latin typeface="汉仪菱心体简" panose="02010400000101010101" charset="-122"/>
              <a:ea typeface="汉仪菱心体简" panose="02010400000101010101" charset="-122"/>
              <a:sym typeface="+mn-ea"/>
            </a:endParaRPr>
          </a:p>
        </p:txBody>
      </p:sp>
    </p:spTree>
    <p:custDataLst>
      <p:tags r:id="rId10"/>
    </p:custData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0" y="0"/>
            <a:ext cx="12223115" cy="6858000"/>
          </a:xfrm>
          <a:prstGeom prst="rect">
            <a:avLst/>
          </a:prstGeom>
        </p:spPr>
      </p:pic>
      <p:pic>
        <p:nvPicPr>
          <p:cNvPr id="6" name="图片 5"/>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7949" y="390490"/>
            <a:ext cx="11766199" cy="6077020"/>
          </a:xfrm>
          <a:prstGeom prst="rect">
            <a:avLst/>
          </a:prstGeom>
        </p:spPr>
      </p:pic>
      <p:cxnSp>
        <p:nvCxnSpPr>
          <p:cNvPr id="3" name="直接连接符 2"/>
          <p:cNvCxnSpPr/>
          <p:nvPr>
            <p:custDataLst>
              <p:tags r:id="rId5"/>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6"/>
            </p:custDataLst>
          </p:nvPr>
        </p:nvSpPr>
        <p:spPr>
          <a:xfrm>
            <a:off x="757559"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dirty="0" err="1">
                <a:solidFill>
                  <a:schemeClr val="accent1"/>
                </a:solidFill>
                <a:latin typeface="汉仪菱心体简" panose="02010400000101010101" charset="-122"/>
                <a:ea typeface="汉仪菱心体简" panose="02010400000101010101" charset="-122"/>
                <a:sym typeface="微软雅黑" panose="020B0503020204020204" charset="-122"/>
              </a:rPr>
              <a:t>缴费时间和标准</a:t>
            </a:r>
            <a:endParaRPr lang="zh-CN" dirty="0" err="1">
              <a:solidFill>
                <a:schemeClr val="accent1"/>
              </a:solidFill>
              <a:latin typeface="汉仪菱心体简" panose="02010400000101010101" charset="-122"/>
              <a:ea typeface="汉仪菱心体简" panose="02010400000101010101" charset="-122"/>
              <a:sym typeface="微软雅黑" panose="020B0503020204020204" charset="-122"/>
            </a:endParaRPr>
          </a:p>
        </p:txBody>
      </p:sp>
      <p:sp>
        <p:nvSpPr>
          <p:cNvPr id="21" name="文本框 20"/>
          <p:cNvSpPr txBox="1"/>
          <p:nvPr>
            <p:custDataLst>
              <p:tags r:id="rId7"/>
            </p:custDataLst>
          </p:nvPr>
        </p:nvSpPr>
        <p:spPr>
          <a:xfrm>
            <a:off x="3905211" y="2378206"/>
            <a:ext cx="2177782" cy="365133"/>
          </a:xfrm>
          <a:prstGeom prst="rect">
            <a:avLst/>
          </a:prstGeom>
          <a:noFill/>
        </p:spPr>
        <p:txBody>
          <a:bodyPr wrap="none" lIns="360000" tIns="0" rIns="0" bIns="0" anchor="b" anchorCtr="0">
            <a:noAutofit/>
          </a:bodyPr>
          <a:p>
            <a:r>
              <a:rPr lang="zh-CN" altLang="en-US" sz="2400" b="1" smtClean="0">
                <a:solidFill>
                  <a:schemeClr val="accent1"/>
                </a:solidFill>
                <a:latin typeface="汉仪菱心体简" panose="02010400000101010101" charset="-122"/>
                <a:ea typeface="汉仪菱心体简" panose="02010400000101010101" charset="-122"/>
                <a:cs typeface="+mn-ea"/>
                <a:sym typeface="Arial" panose="020B0604020202020204" pitchFamily="34" charset="0"/>
              </a:rPr>
              <a:t>缴费时间：</a:t>
            </a:r>
            <a:endParaRPr lang="zh-CN" altLang="en-US" sz="2400" b="1" smtClean="0">
              <a:solidFill>
                <a:schemeClr val="accent1"/>
              </a:solidFill>
              <a:latin typeface="汉仪菱心体简" panose="02010400000101010101" charset="-122"/>
              <a:ea typeface="汉仪菱心体简" panose="02010400000101010101" charset="-122"/>
              <a:cs typeface="+mn-ea"/>
              <a:sym typeface="Arial" panose="020B0604020202020204" pitchFamily="34" charset="0"/>
            </a:endParaRPr>
          </a:p>
        </p:txBody>
      </p:sp>
      <p:sp>
        <p:nvSpPr>
          <p:cNvPr id="19" name="文本框 18"/>
          <p:cNvSpPr txBox="1"/>
          <p:nvPr>
            <p:custDataLst>
              <p:tags r:id="rId8"/>
            </p:custDataLst>
          </p:nvPr>
        </p:nvSpPr>
        <p:spPr>
          <a:xfrm>
            <a:off x="3904939" y="4685064"/>
            <a:ext cx="5952410" cy="364820"/>
          </a:xfrm>
          <a:prstGeom prst="rect">
            <a:avLst/>
          </a:prstGeom>
          <a:noFill/>
        </p:spPr>
        <p:txBody>
          <a:bodyPr wrap="none" lIns="360000" tIns="0" rIns="0" bIns="0" anchor="b" anchorCtr="0">
            <a:noAutofit/>
          </a:bodyPr>
          <a:p>
            <a:pPr lvl="0" algn="l">
              <a:buClrTx/>
              <a:buSzTx/>
              <a:buFontTx/>
            </a:pPr>
            <a:r>
              <a:rPr lang="zh-CN" altLang="en-US" sz="2400" b="1" smtClean="0">
                <a:solidFill>
                  <a:schemeClr val="accent2"/>
                </a:solidFill>
                <a:latin typeface="汉仪菱心体简" panose="02010400000101010101" charset="-122"/>
                <a:ea typeface="汉仪菱心体简" panose="02010400000101010101" charset="-122"/>
                <a:cs typeface="+mn-ea"/>
                <a:sym typeface="Arial" panose="020B0604020202020204" pitchFamily="34" charset="0"/>
              </a:rPr>
              <a:t>缴费标准：</a:t>
            </a:r>
            <a:endParaRPr lang="zh-CN" altLang="en-US" sz="2400" b="1" smtClean="0">
              <a:solidFill>
                <a:schemeClr val="accent2"/>
              </a:solidFill>
              <a:latin typeface="汉仪菱心体简" panose="02010400000101010101" charset="-122"/>
              <a:ea typeface="汉仪菱心体简" panose="02010400000101010101" charset="-122"/>
              <a:cs typeface="+mn-ea"/>
              <a:sym typeface="Arial" panose="020B0604020202020204" pitchFamily="34" charset="0"/>
            </a:endParaRPr>
          </a:p>
        </p:txBody>
      </p:sp>
      <p:grpSp>
        <p:nvGrpSpPr>
          <p:cNvPr id="60" name="组合 59"/>
          <p:cNvGrpSpPr/>
          <p:nvPr/>
        </p:nvGrpSpPr>
        <p:grpSpPr>
          <a:xfrm>
            <a:off x="6218555" y="1255395"/>
            <a:ext cx="4529455" cy="2049780"/>
            <a:chOff x="5868" y="3651"/>
            <a:chExt cx="7463" cy="3499"/>
          </a:xfrm>
        </p:grpSpPr>
        <p:grpSp>
          <p:nvGrpSpPr>
            <p:cNvPr id="140" name="图形 138"/>
            <p:cNvGrpSpPr/>
            <p:nvPr/>
          </p:nvGrpSpPr>
          <p:grpSpPr>
            <a:xfrm>
              <a:off x="5868" y="3651"/>
              <a:ext cx="7463" cy="3499"/>
              <a:chOff x="3726473" y="2318083"/>
              <a:chExt cx="4739054" cy="2221834"/>
            </a:xfrm>
          </p:grpSpPr>
          <p:grpSp>
            <p:nvGrpSpPr>
              <p:cNvPr id="141" name="图形 138"/>
              <p:cNvGrpSpPr/>
              <p:nvPr/>
            </p:nvGrpSpPr>
            <p:grpSpPr>
              <a:xfrm>
                <a:off x="3843343" y="2601912"/>
                <a:ext cx="4615761" cy="1939288"/>
                <a:chOff x="3843343" y="2601912"/>
                <a:chExt cx="4615761" cy="1939288"/>
              </a:xfrm>
            </p:grpSpPr>
            <p:sp>
              <p:nvSpPr>
                <p:cNvPr id="142" name="任意多边形: 形状 141"/>
                <p:cNvSpPr/>
                <p:nvPr>
                  <p:custDataLst>
                    <p:tags r:id="rId9"/>
                  </p:custDataLst>
                </p:nvPr>
              </p:nvSpPr>
              <p:spPr>
                <a:xfrm>
                  <a:off x="3849765" y="2608334"/>
                  <a:ext cx="4602918" cy="1926445"/>
                </a:xfrm>
                <a:custGeom>
                  <a:avLst/>
                  <a:gdLst>
                    <a:gd name="connsiteX0" fmla="*/ 0 w 4602918"/>
                    <a:gd name="connsiteY0" fmla="*/ 0 h 1926445"/>
                    <a:gd name="connsiteX1" fmla="*/ 4602919 w 4602918"/>
                    <a:gd name="connsiteY1" fmla="*/ 0 h 1926445"/>
                    <a:gd name="connsiteX2" fmla="*/ 4602919 w 4602918"/>
                    <a:gd name="connsiteY2" fmla="*/ 1926446 h 1926445"/>
                    <a:gd name="connsiteX3" fmla="*/ 0 w 4602918"/>
                    <a:gd name="connsiteY3" fmla="*/ 1926446 h 1926445"/>
                  </a:gdLst>
                  <a:ahLst/>
                  <a:cxnLst>
                    <a:cxn ang="0">
                      <a:pos x="connsiteX0" y="connsiteY0"/>
                    </a:cxn>
                    <a:cxn ang="0">
                      <a:pos x="connsiteX1" y="connsiteY1"/>
                    </a:cxn>
                    <a:cxn ang="0">
                      <a:pos x="connsiteX2" y="connsiteY2"/>
                    </a:cxn>
                    <a:cxn ang="0">
                      <a:pos x="connsiteX3" y="connsiteY3"/>
                    </a:cxn>
                  </a:cxnLst>
                  <a:rect l="l" t="t" r="r" b="b"/>
                  <a:pathLst>
                    <a:path w="4602918" h="1926445">
                      <a:moveTo>
                        <a:pt x="0" y="0"/>
                      </a:moveTo>
                      <a:lnTo>
                        <a:pt x="4602919" y="0"/>
                      </a:lnTo>
                      <a:lnTo>
                        <a:pt x="4602919" y="1926446"/>
                      </a:lnTo>
                      <a:lnTo>
                        <a:pt x="0" y="1926446"/>
                      </a:lnTo>
                      <a:close/>
                    </a:path>
                  </a:pathLst>
                </a:custGeom>
                <a:solidFill>
                  <a:srgbClr val="FFFFFF"/>
                </a:solidFill>
                <a:ln w="1282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汉仪铁线黑-65简" panose="00020600040101010101" charset="-122"/>
                    <a:ea typeface="汉仪铁线黑-65简" panose="00020600040101010101" charset="-122"/>
                  </a:endParaRPr>
                </a:p>
              </p:txBody>
            </p:sp>
            <p:sp>
              <p:nvSpPr>
                <p:cNvPr id="143" name="任意多边形: 形状 142"/>
                <p:cNvSpPr/>
                <p:nvPr>
                  <p:custDataLst>
                    <p:tags r:id="rId10"/>
                  </p:custDataLst>
                </p:nvPr>
              </p:nvSpPr>
              <p:spPr>
                <a:xfrm>
                  <a:off x="3843343" y="2601912"/>
                  <a:ext cx="4615761" cy="1939288"/>
                </a:xfrm>
                <a:custGeom>
                  <a:avLst/>
                  <a:gdLst>
                    <a:gd name="connsiteX0" fmla="*/ 4615762 w 4615761"/>
                    <a:gd name="connsiteY0" fmla="*/ 1939289 h 1939288"/>
                    <a:gd name="connsiteX1" fmla="*/ 0 w 4615761"/>
                    <a:gd name="connsiteY1" fmla="*/ 1939289 h 1939288"/>
                    <a:gd name="connsiteX2" fmla="*/ 0 w 4615761"/>
                    <a:gd name="connsiteY2" fmla="*/ 0 h 1939288"/>
                    <a:gd name="connsiteX3" fmla="*/ 4615762 w 4615761"/>
                    <a:gd name="connsiteY3" fmla="*/ 0 h 1939288"/>
                    <a:gd name="connsiteX4" fmla="*/ 4615762 w 4615761"/>
                    <a:gd name="connsiteY4" fmla="*/ 1939289 h 1939288"/>
                    <a:gd name="connsiteX5" fmla="*/ 12843 w 4615761"/>
                    <a:gd name="connsiteY5" fmla="*/ 1926446 h 1939288"/>
                    <a:gd name="connsiteX6" fmla="*/ 4602919 w 4615761"/>
                    <a:gd name="connsiteY6" fmla="*/ 1926446 h 1939288"/>
                    <a:gd name="connsiteX7" fmla="*/ 4602919 w 4615761"/>
                    <a:gd name="connsiteY7" fmla="*/ 12843 h 1939288"/>
                    <a:gd name="connsiteX8" fmla="*/ 12843 w 4615761"/>
                    <a:gd name="connsiteY8" fmla="*/ 12843 h 1939288"/>
                    <a:gd name="connsiteX9" fmla="*/ 12843 w 4615761"/>
                    <a:gd name="connsiteY9" fmla="*/ 1926446 h 193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5761" h="1939288">
                      <a:moveTo>
                        <a:pt x="4615762" y="1939289"/>
                      </a:moveTo>
                      <a:lnTo>
                        <a:pt x="0" y="1939289"/>
                      </a:lnTo>
                      <a:lnTo>
                        <a:pt x="0" y="0"/>
                      </a:lnTo>
                      <a:lnTo>
                        <a:pt x="4615762" y="0"/>
                      </a:lnTo>
                      <a:lnTo>
                        <a:pt x="4615762" y="1939289"/>
                      </a:lnTo>
                      <a:close/>
                      <a:moveTo>
                        <a:pt x="12843" y="1926446"/>
                      </a:moveTo>
                      <a:lnTo>
                        <a:pt x="4602919" y="1926446"/>
                      </a:lnTo>
                      <a:lnTo>
                        <a:pt x="4602919" y="12843"/>
                      </a:lnTo>
                      <a:lnTo>
                        <a:pt x="12843" y="12843"/>
                      </a:lnTo>
                      <a:lnTo>
                        <a:pt x="12843" y="1926446"/>
                      </a:lnTo>
                      <a:close/>
                    </a:path>
                  </a:pathLst>
                </a:custGeom>
                <a:solidFill>
                  <a:schemeClr val="accent4"/>
                </a:solidFill>
                <a:ln w="1282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汉仪铁线黑-65简" panose="00020600040101010101" charset="-122"/>
                    <a:ea typeface="汉仪铁线黑-65简" panose="00020600040101010101" charset="-122"/>
                  </a:endParaRPr>
                </a:p>
              </p:txBody>
            </p:sp>
          </p:grpSp>
          <p:grpSp>
            <p:nvGrpSpPr>
              <p:cNvPr id="144" name="图形 138"/>
              <p:cNvGrpSpPr/>
              <p:nvPr/>
            </p:nvGrpSpPr>
            <p:grpSpPr>
              <a:xfrm>
                <a:off x="3798393" y="2556962"/>
                <a:ext cx="4615761" cy="1939288"/>
                <a:chOff x="3798393" y="2556962"/>
                <a:chExt cx="4615761" cy="1939288"/>
              </a:xfrm>
            </p:grpSpPr>
            <p:sp>
              <p:nvSpPr>
                <p:cNvPr id="145" name="任意多边形: 形状 144"/>
                <p:cNvSpPr/>
                <p:nvPr>
                  <p:custDataLst>
                    <p:tags r:id="rId11"/>
                  </p:custDataLst>
                </p:nvPr>
              </p:nvSpPr>
              <p:spPr>
                <a:xfrm>
                  <a:off x="3804815" y="2563383"/>
                  <a:ext cx="4602918" cy="1926445"/>
                </a:xfrm>
                <a:custGeom>
                  <a:avLst/>
                  <a:gdLst>
                    <a:gd name="connsiteX0" fmla="*/ 0 w 4602918"/>
                    <a:gd name="connsiteY0" fmla="*/ 0 h 1926445"/>
                    <a:gd name="connsiteX1" fmla="*/ 4602919 w 4602918"/>
                    <a:gd name="connsiteY1" fmla="*/ 0 h 1926445"/>
                    <a:gd name="connsiteX2" fmla="*/ 4602919 w 4602918"/>
                    <a:gd name="connsiteY2" fmla="*/ 1926446 h 1926445"/>
                    <a:gd name="connsiteX3" fmla="*/ 0 w 4602918"/>
                    <a:gd name="connsiteY3" fmla="*/ 1926446 h 1926445"/>
                  </a:gdLst>
                  <a:ahLst/>
                  <a:cxnLst>
                    <a:cxn ang="0">
                      <a:pos x="connsiteX0" y="connsiteY0"/>
                    </a:cxn>
                    <a:cxn ang="0">
                      <a:pos x="connsiteX1" y="connsiteY1"/>
                    </a:cxn>
                    <a:cxn ang="0">
                      <a:pos x="connsiteX2" y="connsiteY2"/>
                    </a:cxn>
                    <a:cxn ang="0">
                      <a:pos x="connsiteX3" y="connsiteY3"/>
                    </a:cxn>
                  </a:cxnLst>
                  <a:rect l="l" t="t" r="r" b="b"/>
                  <a:pathLst>
                    <a:path w="4602918" h="1926445">
                      <a:moveTo>
                        <a:pt x="0" y="0"/>
                      </a:moveTo>
                      <a:lnTo>
                        <a:pt x="4602919" y="0"/>
                      </a:lnTo>
                      <a:lnTo>
                        <a:pt x="4602919" y="1926446"/>
                      </a:lnTo>
                      <a:lnTo>
                        <a:pt x="0" y="1926446"/>
                      </a:lnTo>
                      <a:close/>
                    </a:path>
                  </a:pathLst>
                </a:custGeom>
                <a:solidFill>
                  <a:srgbClr val="FFFFFF"/>
                </a:solidFill>
                <a:ln w="1282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汉仪铁线黑-65简" panose="00020600040101010101" charset="-122"/>
                    <a:ea typeface="汉仪铁线黑-65简" panose="00020600040101010101" charset="-122"/>
                  </a:endParaRPr>
                </a:p>
              </p:txBody>
            </p:sp>
            <p:sp>
              <p:nvSpPr>
                <p:cNvPr id="146" name="任意多边形: 形状 145"/>
                <p:cNvSpPr/>
                <p:nvPr>
                  <p:custDataLst>
                    <p:tags r:id="rId12"/>
                  </p:custDataLst>
                </p:nvPr>
              </p:nvSpPr>
              <p:spPr>
                <a:xfrm>
                  <a:off x="3798393" y="2556962"/>
                  <a:ext cx="4615761" cy="1939288"/>
                </a:xfrm>
                <a:custGeom>
                  <a:avLst/>
                  <a:gdLst>
                    <a:gd name="connsiteX0" fmla="*/ 4615762 w 4615761"/>
                    <a:gd name="connsiteY0" fmla="*/ 1939289 h 1939288"/>
                    <a:gd name="connsiteX1" fmla="*/ 0 w 4615761"/>
                    <a:gd name="connsiteY1" fmla="*/ 1939289 h 1939288"/>
                    <a:gd name="connsiteX2" fmla="*/ 0 w 4615761"/>
                    <a:gd name="connsiteY2" fmla="*/ 0 h 1939288"/>
                    <a:gd name="connsiteX3" fmla="*/ 4615762 w 4615761"/>
                    <a:gd name="connsiteY3" fmla="*/ 0 h 1939288"/>
                    <a:gd name="connsiteX4" fmla="*/ 4615762 w 4615761"/>
                    <a:gd name="connsiteY4" fmla="*/ 1939289 h 1939288"/>
                    <a:gd name="connsiteX5" fmla="*/ 12843 w 4615761"/>
                    <a:gd name="connsiteY5" fmla="*/ 1926446 h 1939288"/>
                    <a:gd name="connsiteX6" fmla="*/ 4602919 w 4615761"/>
                    <a:gd name="connsiteY6" fmla="*/ 1926446 h 1939288"/>
                    <a:gd name="connsiteX7" fmla="*/ 4602919 w 4615761"/>
                    <a:gd name="connsiteY7" fmla="*/ 12843 h 1939288"/>
                    <a:gd name="connsiteX8" fmla="*/ 12843 w 4615761"/>
                    <a:gd name="connsiteY8" fmla="*/ 12843 h 1939288"/>
                    <a:gd name="connsiteX9" fmla="*/ 12843 w 4615761"/>
                    <a:gd name="connsiteY9" fmla="*/ 1926446 h 193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5761" h="1939288">
                      <a:moveTo>
                        <a:pt x="4615762" y="1939289"/>
                      </a:moveTo>
                      <a:lnTo>
                        <a:pt x="0" y="1939289"/>
                      </a:lnTo>
                      <a:lnTo>
                        <a:pt x="0" y="0"/>
                      </a:lnTo>
                      <a:lnTo>
                        <a:pt x="4615762" y="0"/>
                      </a:lnTo>
                      <a:lnTo>
                        <a:pt x="4615762" y="1939289"/>
                      </a:lnTo>
                      <a:close/>
                      <a:moveTo>
                        <a:pt x="12843" y="1926446"/>
                      </a:moveTo>
                      <a:lnTo>
                        <a:pt x="4602919" y="1926446"/>
                      </a:lnTo>
                      <a:lnTo>
                        <a:pt x="4602919" y="12843"/>
                      </a:lnTo>
                      <a:lnTo>
                        <a:pt x="12843" y="12843"/>
                      </a:lnTo>
                      <a:lnTo>
                        <a:pt x="12843" y="1926446"/>
                      </a:lnTo>
                      <a:close/>
                    </a:path>
                  </a:pathLst>
                </a:custGeom>
                <a:solidFill>
                  <a:schemeClr val="accent4"/>
                </a:solidFill>
                <a:ln w="1282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汉仪铁线黑-65简" panose="00020600040101010101" charset="-122"/>
                    <a:ea typeface="汉仪铁线黑-65简" panose="00020600040101010101" charset="-122"/>
                  </a:endParaRPr>
                </a:p>
              </p:txBody>
            </p:sp>
          </p:grpSp>
          <p:grpSp>
            <p:nvGrpSpPr>
              <p:cNvPr id="147" name="图形 138"/>
              <p:cNvGrpSpPr/>
              <p:nvPr/>
            </p:nvGrpSpPr>
            <p:grpSpPr>
              <a:xfrm>
                <a:off x="3726473" y="2479904"/>
                <a:ext cx="4641447" cy="1964974"/>
                <a:chOff x="3726473" y="2479904"/>
                <a:chExt cx="4641447" cy="1964974"/>
              </a:xfrm>
            </p:grpSpPr>
            <p:sp>
              <p:nvSpPr>
                <p:cNvPr id="148" name="任意多边形: 形状 147"/>
                <p:cNvSpPr/>
                <p:nvPr>
                  <p:custDataLst>
                    <p:tags r:id="rId13"/>
                  </p:custDataLst>
                </p:nvPr>
              </p:nvSpPr>
              <p:spPr>
                <a:xfrm>
                  <a:off x="3745737" y="2499168"/>
                  <a:ext cx="4602918" cy="1926445"/>
                </a:xfrm>
                <a:custGeom>
                  <a:avLst/>
                  <a:gdLst>
                    <a:gd name="connsiteX0" fmla="*/ 0 w 4602918"/>
                    <a:gd name="connsiteY0" fmla="*/ 0 h 1926445"/>
                    <a:gd name="connsiteX1" fmla="*/ 4602919 w 4602918"/>
                    <a:gd name="connsiteY1" fmla="*/ 0 h 1926445"/>
                    <a:gd name="connsiteX2" fmla="*/ 4602919 w 4602918"/>
                    <a:gd name="connsiteY2" fmla="*/ 1926446 h 1926445"/>
                    <a:gd name="connsiteX3" fmla="*/ 0 w 4602918"/>
                    <a:gd name="connsiteY3" fmla="*/ 1926446 h 1926445"/>
                  </a:gdLst>
                  <a:ahLst/>
                  <a:cxnLst>
                    <a:cxn ang="0">
                      <a:pos x="connsiteX0" y="connsiteY0"/>
                    </a:cxn>
                    <a:cxn ang="0">
                      <a:pos x="connsiteX1" y="connsiteY1"/>
                    </a:cxn>
                    <a:cxn ang="0">
                      <a:pos x="connsiteX2" y="connsiteY2"/>
                    </a:cxn>
                    <a:cxn ang="0">
                      <a:pos x="connsiteX3" y="connsiteY3"/>
                    </a:cxn>
                  </a:cxnLst>
                  <a:rect l="l" t="t" r="r" b="b"/>
                  <a:pathLst>
                    <a:path w="4602918" h="1926445">
                      <a:moveTo>
                        <a:pt x="0" y="0"/>
                      </a:moveTo>
                      <a:lnTo>
                        <a:pt x="4602919" y="0"/>
                      </a:lnTo>
                      <a:lnTo>
                        <a:pt x="4602919" y="1926446"/>
                      </a:lnTo>
                      <a:lnTo>
                        <a:pt x="0" y="1926446"/>
                      </a:lnTo>
                      <a:close/>
                    </a:path>
                  </a:pathLst>
                </a:custGeom>
                <a:solidFill>
                  <a:srgbClr val="FFFFFF"/>
                </a:solidFill>
                <a:ln w="1282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汉仪铁线黑-65简" panose="00020600040101010101" charset="-122"/>
                    <a:ea typeface="汉仪铁线黑-65简" panose="00020600040101010101" charset="-122"/>
                  </a:endParaRPr>
                </a:p>
              </p:txBody>
            </p:sp>
            <p:sp>
              <p:nvSpPr>
                <p:cNvPr id="149" name="任意多边形: 形状 148"/>
                <p:cNvSpPr/>
                <p:nvPr>
                  <p:custDataLst>
                    <p:tags r:id="rId14"/>
                  </p:custDataLst>
                </p:nvPr>
              </p:nvSpPr>
              <p:spPr>
                <a:xfrm>
                  <a:off x="3726473" y="2479904"/>
                  <a:ext cx="4641447" cy="1964974"/>
                </a:xfrm>
                <a:custGeom>
                  <a:avLst/>
                  <a:gdLst>
                    <a:gd name="connsiteX0" fmla="*/ 4641448 w 4641447"/>
                    <a:gd name="connsiteY0" fmla="*/ 1964975 h 1964974"/>
                    <a:gd name="connsiteX1" fmla="*/ 0 w 4641447"/>
                    <a:gd name="connsiteY1" fmla="*/ 1964975 h 1964974"/>
                    <a:gd name="connsiteX2" fmla="*/ 0 w 4641447"/>
                    <a:gd name="connsiteY2" fmla="*/ 0 h 1964974"/>
                    <a:gd name="connsiteX3" fmla="*/ 4641448 w 4641447"/>
                    <a:gd name="connsiteY3" fmla="*/ 0 h 1964974"/>
                    <a:gd name="connsiteX4" fmla="*/ 4641448 w 4641447"/>
                    <a:gd name="connsiteY4" fmla="*/ 1964975 h 1964974"/>
                    <a:gd name="connsiteX5" fmla="*/ 38529 w 4641447"/>
                    <a:gd name="connsiteY5" fmla="*/ 1926446 h 1964974"/>
                    <a:gd name="connsiteX6" fmla="*/ 4602919 w 4641447"/>
                    <a:gd name="connsiteY6" fmla="*/ 1926446 h 1964974"/>
                    <a:gd name="connsiteX7" fmla="*/ 4602919 w 4641447"/>
                    <a:gd name="connsiteY7" fmla="*/ 38529 h 1964974"/>
                    <a:gd name="connsiteX8" fmla="*/ 38529 w 4641447"/>
                    <a:gd name="connsiteY8" fmla="*/ 38529 h 1964974"/>
                    <a:gd name="connsiteX9" fmla="*/ 38529 w 4641447"/>
                    <a:gd name="connsiteY9" fmla="*/ 1926446 h 196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41447" h="1964974">
                      <a:moveTo>
                        <a:pt x="4641448" y="1964975"/>
                      </a:moveTo>
                      <a:lnTo>
                        <a:pt x="0" y="1964975"/>
                      </a:lnTo>
                      <a:lnTo>
                        <a:pt x="0" y="0"/>
                      </a:lnTo>
                      <a:lnTo>
                        <a:pt x="4641448" y="0"/>
                      </a:lnTo>
                      <a:lnTo>
                        <a:pt x="4641448" y="1964975"/>
                      </a:lnTo>
                      <a:close/>
                      <a:moveTo>
                        <a:pt x="38529" y="1926446"/>
                      </a:moveTo>
                      <a:lnTo>
                        <a:pt x="4602919" y="1926446"/>
                      </a:lnTo>
                      <a:lnTo>
                        <a:pt x="4602919" y="38529"/>
                      </a:lnTo>
                      <a:lnTo>
                        <a:pt x="38529" y="38529"/>
                      </a:lnTo>
                      <a:lnTo>
                        <a:pt x="38529" y="1926446"/>
                      </a:lnTo>
                      <a:close/>
                    </a:path>
                  </a:pathLst>
                </a:custGeom>
                <a:solidFill>
                  <a:schemeClr val="accent4"/>
                </a:solidFill>
                <a:ln w="1282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汉仪铁线黑-65简" panose="00020600040101010101" charset="-122"/>
                    <a:ea typeface="汉仪铁线黑-65简" panose="00020600040101010101" charset="-122"/>
                  </a:endParaRPr>
                </a:p>
              </p:txBody>
            </p:sp>
          </p:grpSp>
          <p:grpSp>
            <p:nvGrpSpPr>
              <p:cNvPr id="150" name="图形 138"/>
              <p:cNvGrpSpPr/>
              <p:nvPr/>
            </p:nvGrpSpPr>
            <p:grpSpPr>
              <a:xfrm>
                <a:off x="3792167" y="2318369"/>
                <a:ext cx="415557" cy="653420"/>
                <a:chOff x="3792167" y="2318369"/>
                <a:chExt cx="415557" cy="653420"/>
              </a:xfrm>
              <a:solidFill>
                <a:schemeClr val="accent5"/>
              </a:solidFill>
            </p:grpSpPr>
            <p:sp>
              <p:nvSpPr>
                <p:cNvPr id="151" name="任意多边形: 形状 150"/>
                <p:cNvSpPr/>
                <p:nvPr>
                  <p:custDataLst>
                    <p:tags r:id="rId15"/>
                  </p:custDataLst>
                </p:nvPr>
              </p:nvSpPr>
              <p:spPr>
                <a:xfrm>
                  <a:off x="3839491" y="2424679"/>
                  <a:ext cx="51371" cy="55224"/>
                </a:xfrm>
                <a:custGeom>
                  <a:avLst/>
                  <a:gdLst>
                    <a:gd name="connsiteX0" fmla="*/ 17980 w 51371"/>
                    <a:gd name="connsiteY0" fmla="*/ 55225 h 55224"/>
                    <a:gd name="connsiteX1" fmla="*/ 0 w 51371"/>
                    <a:gd name="connsiteY1" fmla="*/ 11559 h 55224"/>
                    <a:gd name="connsiteX2" fmla="*/ 30823 w 51371"/>
                    <a:gd name="connsiteY2" fmla="*/ 0 h 55224"/>
                    <a:gd name="connsiteX3" fmla="*/ 51372 w 51371"/>
                    <a:gd name="connsiteY3" fmla="*/ 55225 h 55224"/>
                  </a:gdLst>
                  <a:ahLst/>
                  <a:cxnLst>
                    <a:cxn ang="0">
                      <a:pos x="connsiteX0" y="connsiteY0"/>
                    </a:cxn>
                    <a:cxn ang="0">
                      <a:pos x="connsiteX1" y="connsiteY1"/>
                    </a:cxn>
                    <a:cxn ang="0">
                      <a:pos x="connsiteX2" y="connsiteY2"/>
                    </a:cxn>
                    <a:cxn ang="0">
                      <a:pos x="connsiteX3" y="connsiteY3"/>
                    </a:cxn>
                  </a:cxnLst>
                  <a:rect l="l" t="t" r="r" b="b"/>
                  <a:pathLst>
                    <a:path w="51371" h="55224">
                      <a:moveTo>
                        <a:pt x="17980" y="55225"/>
                      </a:moveTo>
                      <a:lnTo>
                        <a:pt x="0" y="11559"/>
                      </a:lnTo>
                      <a:lnTo>
                        <a:pt x="30823" y="0"/>
                      </a:lnTo>
                      <a:lnTo>
                        <a:pt x="51372" y="55225"/>
                      </a:lnTo>
                      <a:close/>
                    </a:path>
                  </a:pathLst>
                </a:custGeom>
                <a:solidFill>
                  <a:schemeClr val="accent5"/>
                </a:solidFill>
                <a:ln w="1282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汉仪铁线黑-65简" panose="00020600040101010101" charset="-122"/>
                    <a:ea typeface="汉仪铁线黑-65简" panose="00020600040101010101" charset="-122"/>
                  </a:endParaRPr>
                </a:p>
              </p:txBody>
            </p:sp>
            <p:sp>
              <p:nvSpPr>
                <p:cNvPr id="152" name="任意多边形: 形状 151"/>
                <p:cNvSpPr/>
                <p:nvPr>
                  <p:custDataLst>
                    <p:tags r:id="rId16"/>
                  </p:custDataLst>
                </p:nvPr>
              </p:nvSpPr>
              <p:spPr>
                <a:xfrm>
                  <a:off x="3792167" y="2318369"/>
                  <a:ext cx="415557" cy="653420"/>
                </a:xfrm>
                <a:custGeom>
                  <a:avLst/>
                  <a:gdLst>
                    <a:gd name="connsiteX0" fmla="*/ 287487 w 415557"/>
                    <a:gd name="connsiteY0" fmla="*/ 653420 h 653420"/>
                    <a:gd name="connsiteX1" fmla="*/ 184744 w 415557"/>
                    <a:gd name="connsiteY1" fmla="*/ 587921 h 653420"/>
                    <a:gd name="connsiteX2" fmla="*/ 4942 w 415557"/>
                    <a:gd name="connsiteY2" fmla="*/ 123006 h 653420"/>
                    <a:gd name="connsiteX3" fmla="*/ 65304 w 415557"/>
                    <a:gd name="connsiteY3" fmla="*/ 7419 h 653420"/>
                    <a:gd name="connsiteX4" fmla="*/ 137225 w 415557"/>
                    <a:gd name="connsiteY4" fmla="*/ 6135 h 653420"/>
                    <a:gd name="connsiteX5" fmla="*/ 187312 w 415557"/>
                    <a:gd name="connsiteY5" fmla="*/ 53654 h 653420"/>
                    <a:gd name="connsiteX6" fmla="*/ 228410 w 415557"/>
                    <a:gd name="connsiteY6" fmla="*/ 162819 h 653420"/>
                    <a:gd name="connsiteX7" fmla="*/ 193734 w 415557"/>
                    <a:gd name="connsiteY7" fmla="*/ 162819 h 653420"/>
                    <a:gd name="connsiteX8" fmla="*/ 157773 w 415557"/>
                    <a:gd name="connsiteY8" fmla="*/ 63928 h 653420"/>
                    <a:gd name="connsiteX9" fmla="*/ 126950 w 415557"/>
                    <a:gd name="connsiteY9" fmla="*/ 35674 h 653420"/>
                    <a:gd name="connsiteX10" fmla="*/ 76863 w 415557"/>
                    <a:gd name="connsiteY10" fmla="*/ 36958 h 653420"/>
                    <a:gd name="connsiteX11" fmla="*/ 35765 w 415557"/>
                    <a:gd name="connsiteY11" fmla="*/ 111447 h 653420"/>
                    <a:gd name="connsiteX12" fmla="*/ 214282 w 415557"/>
                    <a:gd name="connsiteY12" fmla="*/ 577647 h 653420"/>
                    <a:gd name="connsiteX13" fmla="*/ 323448 w 415557"/>
                    <a:gd name="connsiteY13" fmla="*/ 616176 h 653420"/>
                    <a:gd name="connsiteX14" fmla="*/ 379957 w 415557"/>
                    <a:gd name="connsiteY14" fmla="*/ 514716 h 653420"/>
                    <a:gd name="connsiteX15" fmla="*/ 205292 w 415557"/>
                    <a:gd name="connsiteY15" fmla="*/ 57507 h 653420"/>
                    <a:gd name="connsiteX16" fmla="*/ 234831 w 415557"/>
                    <a:gd name="connsiteY16" fmla="*/ 45948 h 653420"/>
                    <a:gd name="connsiteX17" fmla="*/ 409495 w 415557"/>
                    <a:gd name="connsiteY17" fmla="*/ 501873 h 653420"/>
                    <a:gd name="connsiteX18" fmla="*/ 335006 w 415557"/>
                    <a:gd name="connsiteY18" fmla="*/ 644430 h 653420"/>
                    <a:gd name="connsiteX19" fmla="*/ 287487 w 415557"/>
                    <a:gd name="connsiteY19" fmla="*/ 653420 h 65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5557" h="653420">
                      <a:moveTo>
                        <a:pt x="287487" y="653420"/>
                      </a:moveTo>
                      <a:cubicBezTo>
                        <a:pt x="241253" y="653420"/>
                        <a:pt x="200155" y="629019"/>
                        <a:pt x="184744" y="587921"/>
                      </a:cubicBezTo>
                      <a:lnTo>
                        <a:pt x="4942" y="123006"/>
                      </a:lnTo>
                      <a:cubicBezTo>
                        <a:pt x="-11754" y="78055"/>
                        <a:pt x="15216" y="26683"/>
                        <a:pt x="65304" y="7419"/>
                      </a:cubicBezTo>
                      <a:cubicBezTo>
                        <a:pt x="89706" y="-1571"/>
                        <a:pt x="115392" y="-2855"/>
                        <a:pt x="137225" y="6135"/>
                      </a:cubicBezTo>
                      <a:cubicBezTo>
                        <a:pt x="160342" y="15125"/>
                        <a:pt x="178322" y="31821"/>
                        <a:pt x="187312" y="53654"/>
                      </a:cubicBezTo>
                      <a:lnTo>
                        <a:pt x="228410" y="162819"/>
                      </a:lnTo>
                      <a:lnTo>
                        <a:pt x="193734" y="162819"/>
                      </a:lnTo>
                      <a:lnTo>
                        <a:pt x="157773" y="63928"/>
                      </a:lnTo>
                      <a:cubicBezTo>
                        <a:pt x="152636" y="51085"/>
                        <a:pt x="141077" y="40811"/>
                        <a:pt x="126950" y="35674"/>
                      </a:cubicBezTo>
                      <a:cubicBezTo>
                        <a:pt x="111539" y="30536"/>
                        <a:pt x="93558" y="30536"/>
                        <a:pt x="76863" y="36958"/>
                      </a:cubicBezTo>
                      <a:cubicBezTo>
                        <a:pt x="43471" y="49801"/>
                        <a:pt x="24206" y="83193"/>
                        <a:pt x="35765" y="111447"/>
                      </a:cubicBezTo>
                      <a:lnTo>
                        <a:pt x="214282" y="577647"/>
                      </a:lnTo>
                      <a:cubicBezTo>
                        <a:pt x="228410" y="616176"/>
                        <a:pt x="278497" y="632872"/>
                        <a:pt x="323448" y="616176"/>
                      </a:cubicBezTo>
                      <a:cubicBezTo>
                        <a:pt x="369682" y="598196"/>
                        <a:pt x="394084" y="553245"/>
                        <a:pt x="379957" y="514716"/>
                      </a:cubicBezTo>
                      <a:lnTo>
                        <a:pt x="205292" y="57507"/>
                      </a:lnTo>
                      <a:lnTo>
                        <a:pt x="234831" y="45948"/>
                      </a:lnTo>
                      <a:lnTo>
                        <a:pt x="409495" y="501873"/>
                      </a:lnTo>
                      <a:cubicBezTo>
                        <a:pt x="430044" y="557098"/>
                        <a:pt x="396652" y="621313"/>
                        <a:pt x="335006" y="644430"/>
                      </a:cubicBezTo>
                      <a:cubicBezTo>
                        <a:pt x="318310" y="650852"/>
                        <a:pt x="302899" y="653420"/>
                        <a:pt x="287487" y="653420"/>
                      </a:cubicBezTo>
                      <a:close/>
                    </a:path>
                  </a:pathLst>
                </a:custGeom>
                <a:solidFill>
                  <a:schemeClr val="accent5">
                    <a:lumMod val="40000"/>
                    <a:lumOff val="60000"/>
                  </a:schemeClr>
                </a:solidFill>
                <a:ln w="1282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汉仪铁线黑-65简" panose="00020600040101010101" charset="-122"/>
                    <a:ea typeface="汉仪铁线黑-65简" panose="00020600040101010101" charset="-122"/>
                  </a:endParaRPr>
                </a:p>
              </p:txBody>
            </p:sp>
          </p:grpSp>
        </p:grpSp>
        <p:sp>
          <p:nvSpPr>
            <p:cNvPr id="61" name="文本框 60"/>
            <p:cNvSpPr txBox="1"/>
            <p:nvPr>
              <p:custDataLst>
                <p:tags r:id="rId17"/>
              </p:custDataLst>
            </p:nvPr>
          </p:nvSpPr>
          <p:spPr>
            <a:xfrm>
              <a:off x="6440" y="5175"/>
              <a:ext cx="6491" cy="1290"/>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altLang="zh-CN" smtClean="0">
                  <a:solidFill>
                    <a:srgbClr val="FF0000"/>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2023</a:t>
              </a:r>
              <a:r>
                <a:rPr lang="zh-CN" altLang="en-US" smtClean="0">
                  <a:solidFill>
                    <a:srgbClr val="FF0000"/>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年</a:t>
              </a:r>
              <a:r>
                <a:rPr lang="en-US" altLang="zh-CN" smtClean="0">
                  <a:solidFill>
                    <a:srgbClr val="FF0000"/>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9</a:t>
              </a:r>
              <a:r>
                <a:rPr lang="zh-CN" altLang="en-US" smtClean="0">
                  <a:solidFill>
                    <a:srgbClr val="FF0000"/>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月</a:t>
              </a:r>
              <a:r>
                <a:rPr lang="en-US" altLang="zh-CN" smtClean="0">
                  <a:solidFill>
                    <a:srgbClr val="FF0000"/>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15</a:t>
              </a:r>
              <a:r>
                <a:rPr lang="zh-CN" altLang="en-US" smtClean="0">
                  <a:solidFill>
                    <a:srgbClr val="FF0000"/>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日</a:t>
              </a:r>
              <a:r>
                <a:rPr lang="en-US" altLang="zh-CN" smtClean="0">
                  <a:solidFill>
                    <a:srgbClr val="FF0000"/>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—2023</a:t>
              </a:r>
              <a:r>
                <a:rPr lang="zh-CN" altLang="en-US" smtClean="0">
                  <a:solidFill>
                    <a:srgbClr val="FF0000"/>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年</a:t>
              </a:r>
              <a:r>
                <a:rPr lang="en-US" altLang="zh-CN" smtClean="0">
                  <a:solidFill>
                    <a:srgbClr val="FF0000"/>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12</a:t>
              </a:r>
              <a:r>
                <a:rPr lang="zh-CN" altLang="en-US" smtClean="0">
                  <a:solidFill>
                    <a:srgbClr val="FF0000"/>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月</a:t>
              </a:r>
              <a:r>
                <a:rPr lang="en-US" altLang="zh-CN" smtClean="0">
                  <a:solidFill>
                    <a:srgbClr val="FF0000"/>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31</a:t>
              </a:r>
              <a:r>
                <a:rPr lang="zh-CN" altLang="en-US" smtClean="0">
                  <a:solidFill>
                    <a:srgbClr val="FF0000"/>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日</a:t>
              </a:r>
              <a:endParaRPr lang="zh-CN" altLang="en-US" spc="200" smtClean="0">
                <a:solidFill>
                  <a:srgbClr val="FF0000"/>
                </a:solidFill>
                <a:uFillTx/>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endParaRPr>
            </a:p>
          </p:txBody>
        </p:sp>
      </p:grpSp>
      <p:grpSp>
        <p:nvGrpSpPr>
          <p:cNvPr id="79" name="组合 78"/>
          <p:cNvGrpSpPr/>
          <p:nvPr/>
        </p:nvGrpSpPr>
        <p:grpSpPr>
          <a:xfrm>
            <a:off x="6236970" y="4081780"/>
            <a:ext cx="4523740" cy="1991995"/>
            <a:chOff x="5868" y="3651"/>
            <a:chExt cx="7463" cy="3499"/>
          </a:xfrm>
        </p:grpSpPr>
        <p:grpSp>
          <p:nvGrpSpPr>
            <p:cNvPr id="80" name="图形 138"/>
            <p:cNvGrpSpPr/>
            <p:nvPr/>
          </p:nvGrpSpPr>
          <p:grpSpPr>
            <a:xfrm>
              <a:off x="5868" y="3651"/>
              <a:ext cx="7463" cy="3499"/>
              <a:chOff x="3726473" y="2318083"/>
              <a:chExt cx="4739054" cy="2221834"/>
            </a:xfrm>
          </p:grpSpPr>
          <p:grpSp>
            <p:nvGrpSpPr>
              <p:cNvPr id="81" name="图形 138"/>
              <p:cNvGrpSpPr/>
              <p:nvPr/>
            </p:nvGrpSpPr>
            <p:grpSpPr>
              <a:xfrm>
                <a:off x="3843343" y="2601912"/>
                <a:ext cx="4615761" cy="1939288"/>
                <a:chOff x="3843343" y="2601912"/>
                <a:chExt cx="4615761" cy="1939288"/>
              </a:xfrm>
            </p:grpSpPr>
            <p:sp>
              <p:nvSpPr>
                <p:cNvPr id="82" name="任意多边形: 形状 141"/>
                <p:cNvSpPr/>
                <p:nvPr>
                  <p:custDataLst>
                    <p:tags r:id="rId18"/>
                  </p:custDataLst>
                </p:nvPr>
              </p:nvSpPr>
              <p:spPr>
                <a:xfrm>
                  <a:off x="3849765" y="2608334"/>
                  <a:ext cx="4602918" cy="1926445"/>
                </a:xfrm>
                <a:custGeom>
                  <a:avLst/>
                  <a:gdLst>
                    <a:gd name="connsiteX0" fmla="*/ 0 w 4602918"/>
                    <a:gd name="connsiteY0" fmla="*/ 0 h 1926445"/>
                    <a:gd name="connsiteX1" fmla="*/ 4602919 w 4602918"/>
                    <a:gd name="connsiteY1" fmla="*/ 0 h 1926445"/>
                    <a:gd name="connsiteX2" fmla="*/ 4602919 w 4602918"/>
                    <a:gd name="connsiteY2" fmla="*/ 1926446 h 1926445"/>
                    <a:gd name="connsiteX3" fmla="*/ 0 w 4602918"/>
                    <a:gd name="connsiteY3" fmla="*/ 1926446 h 1926445"/>
                  </a:gdLst>
                  <a:ahLst/>
                  <a:cxnLst>
                    <a:cxn ang="0">
                      <a:pos x="connsiteX0" y="connsiteY0"/>
                    </a:cxn>
                    <a:cxn ang="0">
                      <a:pos x="connsiteX1" y="connsiteY1"/>
                    </a:cxn>
                    <a:cxn ang="0">
                      <a:pos x="connsiteX2" y="connsiteY2"/>
                    </a:cxn>
                    <a:cxn ang="0">
                      <a:pos x="connsiteX3" y="connsiteY3"/>
                    </a:cxn>
                  </a:cxnLst>
                  <a:rect l="l" t="t" r="r" b="b"/>
                  <a:pathLst>
                    <a:path w="4602918" h="1926445">
                      <a:moveTo>
                        <a:pt x="0" y="0"/>
                      </a:moveTo>
                      <a:lnTo>
                        <a:pt x="4602919" y="0"/>
                      </a:lnTo>
                      <a:lnTo>
                        <a:pt x="4602919" y="1926446"/>
                      </a:lnTo>
                      <a:lnTo>
                        <a:pt x="0" y="1926446"/>
                      </a:lnTo>
                      <a:close/>
                    </a:path>
                  </a:pathLst>
                </a:custGeom>
                <a:solidFill>
                  <a:srgbClr val="FFFFFF"/>
                </a:solidFill>
                <a:ln w="1282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汉仪铁线黑-65简" panose="00020600040101010101" charset="-122"/>
                    <a:ea typeface="汉仪铁线黑-65简" panose="00020600040101010101" charset="-122"/>
                  </a:endParaRPr>
                </a:p>
              </p:txBody>
            </p:sp>
            <p:sp>
              <p:nvSpPr>
                <p:cNvPr id="83" name="任意多边形: 形状 142"/>
                <p:cNvSpPr/>
                <p:nvPr>
                  <p:custDataLst>
                    <p:tags r:id="rId19"/>
                  </p:custDataLst>
                </p:nvPr>
              </p:nvSpPr>
              <p:spPr>
                <a:xfrm>
                  <a:off x="3843343" y="2601912"/>
                  <a:ext cx="4615761" cy="1939288"/>
                </a:xfrm>
                <a:custGeom>
                  <a:avLst/>
                  <a:gdLst>
                    <a:gd name="connsiteX0" fmla="*/ 4615762 w 4615761"/>
                    <a:gd name="connsiteY0" fmla="*/ 1939289 h 1939288"/>
                    <a:gd name="connsiteX1" fmla="*/ 0 w 4615761"/>
                    <a:gd name="connsiteY1" fmla="*/ 1939289 h 1939288"/>
                    <a:gd name="connsiteX2" fmla="*/ 0 w 4615761"/>
                    <a:gd name="connsiteY2" fmla="*/ 0 h 1939288"/>
                    <a:gd name="connsiteX3" fmla="*/ 4615762 w 4615761"/>
                    <a:gd name="connsiteY3" fmla="*/ 0 h 1939288"/>
                    <a:gd name="connsiteX4" fmla="*/ 4615762 w 4615761"/>
                    <a:gd name="connsiteY4" fmla="*/ 1939289 h 1939288"/>
                    <a:gd name="connsiteX5" fmla="*/ 12843 w 4615761"/>
                    <a:gd name="connsiteY5" fmla="*/ 1926446 h 1939288"/>
                    <a:gd name="connsiteX6" fmla="*/ 4602919 w 4615761"/>
                    <a:gd name="connsiteY6" fmla="*/ 1926446 h 1939288"/>
                    <a:gd name="connsiteX7" fmla="*/ 4602919 w 4615761"/>
                    <a:gd name="connsiteY7" fmla="*/ 12843 h 1939288"/>
                    <a:gd name="connsiteX8" fmla="*/ 12843 w 4615761"/>
                    <a:gd name="connsiteY8" fmla="*/ 12843 h 1939288"/>
                    <a:gd name="connsiteX9" fmla="*/ 12843 w 4615761"/>
                    <a:gd name="connsiteY9" fmla="*/ 1926446 h 193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5761" h="1939288">
                      <a:moveTo>
                        <a:pt x="4615762" y="1939289"/>
                      </a:moveTo>
                      <a:lnTo>
                        <a:pt x="0" y="1939289"/>
                      </a:lnTo>
                      <a:lnTo>
                        <a:pt x="0" y="0"/>
                      </a:lnTo>
                      <a:lnTo>
                        <a:pt x="4615762" y="0"/>
                      </a:lnTo>
                      <a:lnTo>
                        <a:pt x="4615762" y="1939289"/>
                      </a:lnTo>
                      <a:close/>
                      <a:moveTo>
                        <a:pt x="12843" y="1926446"/>
                      </a:moveTo>
                      <a:lnTo>
                        <a:pt x="4602919" y="1926446"/>
                      </a:lnTo>
                      <a:lnTo>
                        <a:pt x="4602919" y="12843"/>
                      </a:lnTo>
                      <a:lnTo>
                        <a:pt x="12843" y="12843"/>
                      </a:lnTo>
                      <a:lnTo>
                        <a:pt x="12843" y="1926446"/>
                      </a:lnTo>
                      <a:close/>
                    </a:path>
                  </a:pathLst>
                </a:custGeom>
                <a:solidFill>
                  <a:schemeClr val="accent4"/>
                </a:solidFill>
                <a:ln w="1282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汉仪铁线黑-65简" panose="00020600040101010101" charset="-122"/>
                    <a:ea typeface="汉仪铁线黑-65简" panose="00020600040101010101" charset="-122"/>
                  </a:endParaRPr>
                </a:p>
              </p:txBody>
            </p:sp>
          </p:grpSp>
          <p:grpSp>
            <p:nvGrpSpPr>
              <p:cNvPr id="84" name="图形 138"/>
              <p:cNvGrpSpPr/>
              <p:nvPr/>
            </p:nvGrpSpPr>
            <p:grpSpPr>
              <a:xfrm>
                <a:off x="3798393" y="2556962"/>
                <a:ext cx="4615761" cy="1939288"/>
                <a:chOff x="3798393" y="2556962"/>
                <a:chExt cx="4615761" cy="1939288"/>
              </a:xfrm>
            </p:grpSpPr>
            <p:sp>
              <p:nvSpPr>
                <p:cNvPr id="85" name="任意多边形: 形状 144"/>
                <p:cNvSpPr/>
                <p:nvPr>
                  <p:custDataLst>
                    <p:tags r:id="rId20"/>
                  </p:custDataLst>
                </p:nvPr>
              </p:nvSpPr>
              <p:spPr>
                <a:xfrm>
                  <a:off x="3804815" y="2563383"/>
                  <a:ext cx="4602918" cy="1926445"/>
                </a:xfrm>
                <a:custGeom>
                  <a:avLst/>
                  <a:gdLst>
                    <a:gd name="connsiteX0" fmla="*/ 0 w 4602918"/>
                    <a:gd name="connsiteY0" fmla="*/ 0 h 1926445"/>
                    <a:gd name="connsiteX1" fmla="*/ 4602919 w 4602918"/>
                    <a:gd name="connsiteY1" fmla="*/ 0 h 1926445"/>
                    <a:gd name="connsiteX2" fmla="*/ 4602919 w 4602918"/>
                    <a:gd name="connsiteY2" fmla="*/ 1926446 h 1926445"/>
                    <a:gd name="connsiteX3" fmla="*/ 0 w 4602918"/>
                    <a:gd name="connsiteY3" fmla="*/ 1926446 h 1926445"/>
                  </a:gdLst>
                  <a:ahLst/>
                  <a:cxnLst>
                    <a:cxn ang="0">
                      <a:pos x="connsiteX0" y="connsiteY0"/>
                    </a:cxn>
                    <a:cxn ang="0">
                      <a:pos x="connsiteX1" y="connsiteY1"/>
                    </a:cxn>
                    <a:cxn ang="0">
                      <a:pos x="connsiteX2" y="connsiteY2"/>
                    </a:cxn>
                    <a:cxn ang="0">
                      <a:pos x="connsiteX3" y="connsiteY3"/>
                    </a:cxn>
                  </a:cxnLst>
                  <a:rect l="l" t="t" r="r" b="b"/>
                  <a:pathLst>
                    <a:path w="4602918" h="1926445">
                      <a:moveTo>
                        <a:pt x="0" y="0"/>
                      </a:moveTo>
                      <a:lnTo>
                        <a:pt x="4602919" y="0"/>
                      </a:lnTo>
                      <a:lnTo>
                        <a:pt x="4602919" y="1926446"/>
                      </a:lnTo>
                      <a:lnTo>
                        <a:pt x="0" y="1926446"/>
                      </a:lnTo>
                      <a:close/>
                    </a:path>
                  </a:pathLst>
                </a:custGeom>
                <a:solidFill>
                  <a:srgbClr val="FFFFFF"/>
                </a:solidFill>
                <a:ln w="1282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汉仪铁线黑-65简" panose="00020600040101010101" charset="-122"/>
                    <a:ea typeface="汉仪铁线黑-65简" panose="00020600040101010101" charset="-122"/>
                  </a:endParaRPr>
                </a:p>
              </p:txBody>
            </p:sp>
            <p:sp>
              <p:nvSpPr>
                <p:cNvPr id="86" name="任意多边形: 形状 145"/>
                <p:cNvSpPr/>
                <p:nvPr>
                  <p:custDataLst>
                    <p:tags r:id="rId21"/>
                  </p:custDataLst>
                </p:nvPr>
              </p:nvSpPr>
              <p:spPr>
                <a:xfrm>
                  <a:off x="3798393" y="2556962"/>
                  <a:ext cx="4615761" cy="1939288"/>
                </a:xfrm>
                <a:custGeom>
                  <a:avLst/>
                  <a:gdLst>
                    <a:gd name="connsiteX0" fmla="*/ 4615762 w 4615761"/>
                    <a:gd name="connsiteY0" fmla="*/ 1939289 h 1939288"/>
                    <a:gd name="connsiteX1" fmla="*/ 0 w 4615761"/>
                    <a:gd name="connsiteY1" fmla="*/ 1939289 h 1939288"/>
                    <a:gd name="connsiteX2" fmla="*/ 0 w 4615761"/>
                    <a:gd name="connsiteY2" fmla="*/ 0 h 1939288"/>
                    <a:gd name="connsiteX3" fmla="*/ 4615762 w 4615761"/>
                    <a:gd name="connsiteY3" fmla="*/ 0 h 1939288"/>
                    <a:gd name="connsiteX4" fmla="*/ 4615762 w 4615761"/>
                    <a:gd name="connsiteY4" fmla="*/ 1939289 h 1939288"/>
                    <a:gd name="connsiteX5" fmla="*/ 12843 w 4615761"/>
                    <a:gd name="connsiteY5" fmla="*/ 1926446 h 1939288"/>
                    <a:gd name="connsiteX6" fmla="*/ 4602919 w 4615761"/>
                    <a:gd name="connsiteY6" fmla="*/ 1926446 h 1939288"/>
                    <a:gd name="connsiteX7" fmla="*/ 4602919 w 4615761"/>
                    <a:gd name="connsiteY7" fmla="*/ 12843 h 1939288"/>
                    <a:gd name="connsiteX8" fmla="*/ 12843 w 4615761"/>
                    <a:gd name="connsiteY8" fmla="*/ 12843 h 1939288"/>
                    <a:gd name="connsiteX9" fmla="*/ 12843 w 4615761"/>
                    <a:gd name="connsiteY9" fmla="*/ 1926446 h 193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5761" h="1939288">
                      <a:moveTo>
                        <a:pt x="4615762" y="1939289"/>
                      </a:moveTo>
                      <a:lnTo>
                        <a:pt x="0" y="1939289"/>
                      </a:lnTo>
                      <a:lnTo>
                        <a:pt x="0" y="0"/>
                      </a:lnTo>
                      <a:lnTo>
                        <a:pt x="4615762" y="0"/>
                      </a:lnTo>
                      <a:lnTo>
                        <a:pt x="4615762" y="1939289"/>
                      </a:lnTo>
                      <a:close/>
                      <a:moveTo>
                        <a:pt x="12843" y="1926446"/>
                      </a:moveTo>
                      <a:lnTo>
                        <a:pt x="4602919" y="1926446"/>
                      </a:lnTo>
                      <a:lnTo>
                        <a:pt x="4602919" y="12843"/>
                      </a:lnTo>
                      <a:lnTo>
                        <a:pt x="12843" y="12843"/>
                      </a:lnTo>
                      <a:lnTo>
                        <a:pt x="12843" y="1926446"/>
                      </a:lnTo>
                      <a:close/>
                    </a:path>
                  </a:pathLst>
                </a:custGeom>
                <a:solidFill>
                  <a:schemeClr val="accent4"/>
                </a:solidFill>
                <a:ln w="1282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汉仪铁线黑-65简" panose="00020600040101010101" charset="-122"/>
                    <a:ea typeface="汉仪铁线黑-65简" panose="00020600040101010101" charset="-122"/>
                  </a:endParaRPr>
                </a:p>
              </p:txBody>
            </p:sp>
          </p:grpSp>
          <p:grpSp>
            <p:nvGrpSpPr>
              <p:cNvPr id="87" name="图形 138"/>
              <p:cNvGrpSpPr/>
              <p:nvPr/>
            </p:nvGrpSpPr>
            <p:grpSpPr>
              <a:xfrm>
                <a:off x="3726473" y="2479904"/>
                <a:ext cx="4641447" cy="1964974"/>
                <a:chOff x="3726473" y="2479904"/>
                <a:chExt cx="4641447" cy="1964974"/>
              </a:xfrm>
            </p:grpSpPr>
            <p:sp>
              <p:nvSpPr>
                <p:cNvPr id="88" name="任意多边形: 形状 147"/>
                <p:cNvSpPr/>
                <p:nvPr>
                  <p:custDataLst>
                    <p:tags r:id="rId22"/>
                  </p:custDataLst>
                </p:nvPr>
              </p:nvSpPr>
              <p:spPr>
                <a:xfrm>
                  <a:off x="3745737" y="2499168"/>
                  <a:ext cx="4602918" cy="1926445"/>
                </a:xfrm>
                <a:custGeom>
                  <a:avLst/>
                  <a:gdLst>
                    <a:gd name="connsiteX0" fmla="*/ 0 w 4602918"/>
                    <a:gd name="connsiteY0" fmla="*/ 0 h 1926445"/>
                    <a:gd name="connsiteX1" fmla="*/ 4602919 w 4602918"/>
                    <a:gd name="connsiteY1" fmla="*/ 0 h 1926445"/>
                    <a:gd name="connsiteX2" fmla="*/ 4602919 w 4602918"/>
                    <a:gd name="connsiteY2" fmla="*/ 1926446 h 1926445"/>
                    <a:gd name="connsiteX3" fmla="*/ 0 w 4602918"/>
                    <a:gd name="connsiteY3" fmla="*/ 1926446 h 1926445"/>
                  </a:gdLst>
                  <a:ahLst/>
                  <a:cxnLst>
                    <a:cxn ang="0">
                      <a:pos x="connsiteX0" y="connsiteY0"/>
                    </a:cxn>
                    <a:cxn ang="0">
                      <a:pos x="connsiteX1" y="connsiteY1"/>
                    </a:cxn>
                    <a:cxn ang="0">
                      <a:pos x="connsiteX2" y="connsiteY2"/>
                    </a:cxn>
                    <a:cxn ang="0">
                      <a:pos x="connsiteX3" y="connsiteY3"/>
                    </a:cxn>
                  </a:cxnLst>
                  <a:rect l="l" t="t" r="r" b="b"/>
                  <a:pathLst>
                    <a:path w="4602918" h="1926445">
                      <a:moveTo>
                        <a:pt x="0" y="0"/>
                      </a:moveTo>
                      <a:lnTo>
                        <a:pt x="4602919" y="0"/>
                      </a:lnTo>
                      <a:lnTo>
                        <a:pt x="4602919" y="1926446"/>
                      </a:lnTo>
                      <a:lnTo>
                        <a:pt x="0" y="1926446"/>
                      </a:lnTo>
                      <a:close/>
                    </a:path>
                  </a:pathLst>
                </a:custGeom>
                <a:solidFill>
                  <a:srgbClr val="FFFFFF"/>
                </a:solidFill>
                <a:ln w="1282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汉仪铁线黑-65简" panose="00020600040101010101" charset="-122"/>
                    <a:ea typeface="汉仪铁线黑-65简" panose="00020600040101010101" charset="-122"/>
                  </a:endParaRPr>
                </a:p>
              </p:txBody>
            </p:sp>
            <p:sp>
              <p:nvSpPr>
                <p:cNvPr id="89" name="任意多边形: 形状 148"/>
                <p:cNvSpPr/>
                <p:nvPr>
                  <p:custDataLst>
                    <p:tags r:id="rId23"/>
                  </p:custDataLst>
                </p:nvPr>
              </p:nvSpPr>
              <p:spPr>
                <a:xfrm>
                  <a:off x="3726473" y="2479904"/>
                  <a:ext cx="4641447" cy="1964974"/>
                </a:xfrm>
                <a:custGeom>
                  <a:avLst/>
                  <a:gdLst>
                    <a:gd name="connsiteX0" fmla="*/ 4641448 w 4641447"/>
                    <a:gd name="connsiteY0" fmla="*/ 1964975 h 1964974"/>
                    <a:gd name="connsiteX1" fmla="*/ 0 w 4641447"/>
                    <a:gd name="connsiteY1" fmla="*/ 1964975 h 1964974"/>
                    <a:gd name="connsiteX2" fmla="*/ 0 w 4641447"/>
                    <a:gd name="connsiteY2" fmla="*/ 0 h 1964974"/>
                    <a:gd name="connsiteX3" fmla="*/ 4641448 w 4641447"/>
                    <a:gd name="connsiteY3" fmla="*/ 0 h 1964974"/>
                    <a:gd name="connsiteX4" fmla="*/ 4641448 w 4641447"/>
                    <a:gd name="connsiteY4" fmla="*/ 1964975 h 1964974"/>
                    <a:gd name="connsiteX5" fmla="*/ 38529 w 4641447"/>
                    <a:gd name="connsiteY5" fmla="*/ 1926446 h 1964974"/>
                    <a:gd name="connsiteX6" fmla="*/ 4602919 w 4641447"/>
                    <a:gd name="connsiteY6" fmla="*/ 1926446 h 1964974"/>
                    <a:gd name="connsiteX7" fmla="*/ 4602919 w 4641447"/>
                    <a:gd name="connsiteY7" fmla="*/ 38529 h 1964974"/>
                    <a:gd name="connsiteX8" fmla="*/ 38529 w 4641447"/>
                    <a:gd name="connsiteY8" fmla="*/ 38529 h 1964974"/>
                    <a:gd name="connsiteX9" fmla="*/ 38529 w 4641447"/>
                    <a:gd name="connsiteY9" fmla="*/ 1926446 h 196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41447" h="1964974">
                      <a:moveTo>
                        <a:pt x="4641448" y="1964975"/>
                      </a:moveTo>
                      <a:lnTo>
                        <a:pt x="0" y="1964975"/>
                      </a:lnTo>
                      <a:lnTo>
                        <a:pt x="0" y="0"/>
                      </a:lnTo>
                      <a:lnTo>
                        <a:pt x="4641448" y="0"/>
                      </a:lnTo>
                      <a:lnTo>
                        <a:pt x="4641448" y="1964975"/>
                      </a:lnTo>
                      <a:close/>
                      <a:moveTo>
                        <a:pt x="38529" y="1926446"/>
                      </a:moveTo>
                      <a:lnTo>
                        <a:pt x="4602919" y="1926446"/>
                      </a:lnTo>
                      <a:lnTo>
                        <a:pt x="4602919" y="38529"/>
                      </a:lnTo>
                      <a:lnTo>
                        <a:pt x="38529" y="38529"/>
                      </a:lnTo>
                      <a:lnTo>
                        <a:pt x="38529" y="1926446"/>
                      </a:lnTo>
                      <a:close/>
                    </a:path>
                  </a:pathLst>
                </a:custGeom>
                <a:solidFill>
                  <a:schemeClr val="accent4"/>
                </a:solidFill>
                <a:ln w="1282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汉仪铁线黑-65简" panose="00020600040101010101" charset="-122"/>
                    <a:ea typeface="汉仪铁线黑-65简" panose="00020600040101010101" charset="-122"/>
                  </a:endParaRPr>
                </a:p>
              </p:txBody>
            </p:sp>
          </p:grpSp>
          <p:grpSp>
            <p:nvGrpSpPr>
              <p:cNvPr id="90" name="图形 138"/>
              <p:cNvGrpSpPr/>
              <p:nvPr/>
            </p:nvGrpSpPr>
            <p:grpSpPr>
              <a:xfrm>
                <a:off x="3792167" y="2318369"/>
                <a:ext cx="415557" cy="653420"/>
                <a:chOff x="3792167" y="2318369"/>
                <a:chExt cx="415557" cy="653420"/>
              </a:xfrm>
              <a:solidFill>
                <a:schemeClr val="accent5"/>
              </a:solidFill>
            </p:grpSpPr>
            <p:sp>
              <p:nvSpPr>
                <p:cNvPr id="91" name="任意多边形: 形状 150"/>
                <p:cNvSpPr/>
                <p:nvPr>
                  <p:custDataLst>
                    <p:tags r:id="rId24"/>
                  </p:custDataLst>
                </p:nvPr>
              </p:nvSpPr>
              <p:spPr>
                <a:xfrm>
                  <a:off x="3839491" y="2424679"/>
                  <a:ext cx="51371" cy="55224"/>
                </a:xfrm>
                <a:custGeom>
                  <a:avLst/>
                  <a:gdLst>
                    <a:gd name="connsiteX0" fmla="*/ 17980 w 51371"/>
                    <a:gd name="connsiteY0" fmla="*/ 55225 h 55224"/>
                    <a:gd name="connsiteX1" fmla="*/ 0 w 51371"/>
                    <a:gd name="connsiteY1" fmla="*/ 11559 h 55224"/>
                    <a:gd name="connsiteX2" fmla="*/ 30823 w 51371"/>
                    <a:gd name="connsiteY2" fmla="*/ 0 h 55224"/>
                    <a:gd name="connsiteX3" fmla="*/ 51372 w 51371"/>
                    <a:gd name="connsiteY3" fmla="*/ 55225 h 55224"/>
                  </a:gdLst>
                  <a:ahLst/>
                  <a:cxnLst>
                    <a:cxn ang="0">
                      <a:pos x="connsiteX0" y="connsiteY0"/>
                    </a:cxn>
                    <a:cxn ang="0">
                      <a:pos x="connsiteX1" y="connsiteY1"/>
                    </a:cxn>
                    <a:cxn ang="0">
                      <a:pos x="connsiteX2" y="connsiteY2"/>
                    </a:cxn>
                    <a:cxn ang="0">
                      <a:pos x="connsiteX3" y="connsiteY3"/>
                    </a:cxn>
                  </a:cxnLst>
                  <a:rect l="l" t="t" r="r" b="b"/>
                  <a:pathLst>
                    <a:path w="51371" h="55224">
                      <a:moveTo>
                        <a:pt x="17980" y="55225"/>
                      </a:moveTo>
                      <a:lnTo>
                        <a:pt x="0" y="11559"/>
                      </a:lnTo>
                      <a:lnTo>
                        <a:pt x="30823" y="0"/>
                      </a:lnTo>
                      <a:lnTo>
                        <a:pt x="51372" y="55225"/>
                      </a:lnTo>
                      <a:close/>
                    </a:path>
                  </a:pathLst>
                </a:custGeom>
                <a:solidFill>
                  <a:schemeClr val="accent5"/>
                </a:solidFill>
                <a:ln w="1282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汉仪铁线黑-65简" panose="00020600040101010101" charset="-122"/>
                    <a:ea typeface="汉仪铁线黑-65简" panose="00020600040101010101" charset="-122"/>
                  </a:endParaRPr>
                </a:p>
              </p:txBody>
            </p:sp>
            <p:sp>
              <p:nvSpPr>
                <p:cNvPr id="92" name="任意多边形: 形状 151"/>
                <p:cNvSpPr/>
                <p:nvPr>
                  <p:custDataLst>
                    <p:tags r:id="rId25"/>
                  </p:custDataLst>
                </p:nvPr>
              </p:nvSpPr>
              <p:spPr>
                <a:xfrm>
                  <a:off x="3792167" y="2318369"/>
                  <a:ext cx="415557" cy="653420"/>
                </a:xfrm>
                <a:custGeom>
                  <a:avLst/>
                  <a:gdLst>
                    <a:gd name="connsiteX0" fmla="*/ 287487 w 415557"/>
                    <a:gd name="connsiteY0" fmla="*/ 653420 h 653420"/>
                    <a:gd name="connsiteX1" fmla="*/ 184744 w 415557"/>
                    <a:gd name="connsiteY1" fmla="*/ 587921 h 653420"/>
                    <a:gd name="connsiteX2" fmla="*/ 4942 w 415557"/>
                    <a:gd name="connsiteY2" fmla="*/ 123006 h 653420"/>
                    <a:gd name="connsiteX3" fmla="*/ 65304 w 415557"/>
                    <a:gd name="connsiteY3" fmla="*/ 7419 h 653420"/>
                    <a:gd name="connsiteX4" fmla="*/ 137225 w 415557"/>
                    <a:gd name="connsiteY4" fmla="*/ 6135 h 653420"/>
                    <a:gd name="connsiteX5" fmla="*/ 187312 w 415557"/>
                    <a:gd name="connsiteY5" fmla="*/ 53654 h 653420"/>
                    <a:gd name="connsiteX6" fmla="*/ 228410 w 415557"/>
                    <a:gd name="connsiteY6" fmla="*/ 162819 h 653420"/>
                    <a:gd name="connsiteX7" fmla="*/ 193734 w 415557"/>
                    <a:gd name="connsiteY7" fmla="*/ 162819 h 653420"/>
                    <a:gd name="connsiteX8" fmla="*/ 157773 w 415557"/>
                    <a:gd name="connsiteY8" fmla="*/ 63928 h 653420"/>
                    <a:gd name="connsiteX9" fmla="*/ 126950 w 415557"/>
                    <a:gd name="connsiteY9" fmla="*/ 35674 h 653420"/>
                    <a:gd name="connsiteX10" fmla="*/ 76863 w 415557"/>
                    <a:gd name="connsiteY10" fmla="*/ 36958 h 653420"/>
                    <a:gd name="connsiteX11" fmla="*/ 35765 w 415557"/>
                    <a:gd name="connsiteY11" fmla="*/ 111447 h 653420"/>
                    <a:gd name="connsiteX12" fmla="*/ 214282 w 415557"/>
                    <a:gd name="connsiteY12" fmla="*/ 577647 h 653420"/>
                    <a:gd name="connsiteX13" fmla="*/ 323448 w 415557"/>
                    <a:gd name="connsiteY13" fmla="*/ 616176 h 653420"/>
                    <a:gd name="connsiteX14" fmla="*/ 379957 w 415557"/>
                    <a:gd name="connsiteY14" fmla="*/ 514716 h 653420"/>
                    <a:gd name="connsiteX15" fmla="*/ 205292 w 415557"/>
                    <a:gd name="connsiteY15" fmla="*/ 57507 h 653420"/>
                    <a:gd name="connsiteX16" fmla="*/ 234831 w 415557"/>
                    <a:gd name="connsiteY16" fmla="*/ 45948 h 653420"/>
                    <a:gd name="connsiteX17" fmla="*/ 409495 w 415557"/>
                    <a:gd name="connsiteY17" fmla="*/ 501873 h 653420"/>
                    <a:gd name="connsiteX18" fmla="*/ 335006 w 415557"/>
                    <a:gd name="connsiteY18" fmla="*/ 644430 h 653420"/>
                    <a:gd name="connsiteX19" fmla="*/ 287487 w 415557"/>
                    <a:gd name="connsiteY19" fmla="*/ 653420 h 65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5557" h="653420">
                      <a:moveTo>
                        <a:pt x="287487" y="653420"/>
                      </a:moveTo>
                      <a:cubicBezTo>
                        <a:pt x="241253" y="653420"/>
                        <a:pt x="200155" y="629019"/>
                        <a:pt x="184744" y="587921"/>
                      </a:cubicBezTo>
                      <a:lnTo>
                        <a:pt x="4942" y="123006"/>
                      </a:lnTo>
                      <a:cubicBezTo>
                        <a:pt x="-11754" y="78055"/>
                        <a:pt x="15216" y="26683"/>
                        <a:pt x="65304" y="7419"/>
                      </a:cubicBezTo>
                      <a:cubicBezTo>
                        <a:pt x="89706" y="-1571"/>
                        <a:pt x="115392" y="-2855"/>
                        <a:pt x="137225" y="6135"/>
                      </a:cubicBezTo>
                      <a:cubicBezTo>
                        <a:pt x="160342" y="15125"/>
                        <a:pt x="178322" y="31821"/>
                        <a:pt x="187312" y="53654"/>
                      </a:cubicBezTo>
                      <a:lnTo>
                        <a:pt x="228410" y="162819"/>
                      </a:lnTo>
                      <a:lnTo>
                        <a:pt x="193734" y="162819"/>
                      </a:lnTo>
                      <a:lnTo>
                        <a:pt x="157773" y="63928"/>
                      </a:lnTo>
                      <a:cubicBezTo>
                        <a:pt x="152636" y="51085"/>
                        <a:pt x="141077" y="40811"/>
                        <a:pt x="126950" y="35674"/>
                      </a:cubicBezTo>
                      <a:cubicBezTo>
                        <a:pt x="111539" y="30536"/>
                        <a:pt x="93558" y="30536"/>
                        <a:pt x="76863" y="36958"/>
                      </a:cubicBezTo>
                      <a:cubicBezTo>
                        <a:pt x="43471" y="49801"/>
                        <a:pt x="24206" y="83193"/>
                        <a:pt x="35765" y="111447"/>
                      </a:cubicBezTo>
                      <a:lnTo>
                        <a:pt x="214282" y="577647"/>
                      </a:lnTo>
                      <a:cubicBezTo>
                        <a:pt x="228410" y="616176"/>
                        <a:pt x="278497" y="632872"/>
                        <a:pt x="323448" y="616176"/>
                      </a:cubicBezTo>
                      <a:cubicBezTo>
                        <a:pt x="369682" y="598196"/>
                        <a:pt x="394084" y="553245"/>
                        <a:pt x="379957" y="514716"/>
                      </a:cubicBezTo>
                      <a:lnTo>
                        <a:pt x="205292" y="57507"/>
                      </a:lnTo>
                      <a:lnTo>
                        <a:pt x="234831" y="45948"/>
                      </a:lnTo>
                      <a:lnTo>
                        <a:pt x="409495" y="501873"/>
                      </a:lnTo>
                      <a:cubicBezTo>
                        <a:pt x="430044" y="557098"/>
                        <a:pt x="396652" y="621313"/>
                        <a:pt x="335006" y="644430"/>
                      </a:cubicBezTo>
                      <a:cubicBezTo>
                        <a:pt x="318310" y="650852"/>
                        <a:pt x="302899" y="653420"/>
                        <a:pt x="287487" y="653420"/>
                      </a:cubicBezTo>
                      <a:close/>
                    </a:path>
                  </a:pathLst>
                </a:custGeom>
                <a:solidFill>
                  <a:schemeClr val="accent5">
                    <a:lumMod val="40000"/>
                    <a:lumOff val="60000"/>
                  </a:schemeClr>
                </a:solidFill>
                <a:ln w="1282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汉仪铁线黑-65简" panose="00020600040101010101" charset="-122"/>
                    <a:ea typeface="汉仪铁线黑-65简" panose="00020600040101010101" charset="-122"/>
                  </a:endParaRPr>
                </a:p>
              </p:txBody>
            </p:sp>
          </p:grpSp>
        </p:grpSp>
        <p:sp>
          <p:nvSpPr>
            <p:cNvPr id="93" name="文本框 92"/>
            <p:cNvSpPr txBox="1"/>
            <p:nvPr>
              <p:custDataLst>
                <p:tags r:id="rId26"/>
              </p:custDataLst>
            </p:nvPr>
          </p:nvSpPr>
          <p:spPr>
            <a:xfrm>
              <a:off x="6441" y="4680"/>
              <a:ext cx="6262" cy="1741"/>
            </a:xfrm>
            <a:prstGeom prst="rect">
              <a:avLst/>
            </a:prstGeom>
            <a:noFill/>
          </p:spPr>
          <p:txBody>
            <a:bodyPr wrap="square"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lnSpc>
                  <a:spcPct val="120000"/>
                </a:lnSpc>
                <a:buClrTx/>
                <a:buSzTx/>
                <a:buFontTx/>
              </a:pPr>
              <a:r>
                <a:rPr lang="en-US" altLang="zh-CN" sz="1600" smtClean="0">
                  <a:solidFill>
                    <a:schemeClr val="dk1"/>
                  </a:solidFill>
                  <a:latin typeface="汉仪铁线黑-65简" panose="00020600040101010101" charset="-122"/>
                  <a:ea typeface="汉仪铁线黑-65简" panose="00020600040101010101" charset="-122"/>
                  <a:cs typeface="汉仪铁线黑-65简" panose="00020600040101010101" charset="-122"/>
                  <a:sym typeface="+mn-ea"/>
                </a:rPr>
                <a:t>2024年在校学生基本医疗保险参保费用按年缴纳，个人缴费标准为</a:t>
              </a:r>
              <a:r>
                <a:rPr lang="en-US" altLang="zh-CN" sz="1600" smtClean="0">
                  <a:solidFill>
                    <a:srgbClr val="FF0000"/>
                  </a:solidFill>
                  <a:effectLst>
                    <a:outerShdw blurRad="38100" dist="38100" dir="2700000" algn="tl">
                      <a:srgbClr val="000000">
                        <a:alpha val="43137"/>
                      </a:srgbClr>
                    </a:outerShdw>
                  </a:effectLst>
                  <a:latin typeface="汉仪铁线黑-65简" panose="00020600040101010101" charset="-122"/>
                  <a:ea typeface="汉仪铁线黑-65简" panose="00020600040101010101" charset="-122"/>
                  <a:cs typeface="汉仪铁线黑-65简" panose="00020600040101010101" charset="-122"/>
                  <a:sym typeface="+mn-ea"/>
                </a:rPr>
                <a:t>380元/人/年</a:t>
              </a:r>
              <a:r>
                <a:rPr lang="en-US" altLang="zh-CN" sz="1600" smtClean="0">
                  <a:solidFill>
                    <a:schemeClr val="dk1"/>
                  </a:solidFill>
                  <a:latin typeface="汉仪铁线黑-65简" panose="00020600040101010101" charset="-122"/>
                  <a:ea typeface="汉仪铁线黑-65简" panose="00020600040101010101" charset="-122"/>
                  <a:cs typeface="汉仪铁线黑-65简" panose="00020600040101010101" charset="-122"/>
                  <a:sym typeface="+mn-ea"/>
                </a:rPr>
                <a:t>，财政补助不低于</a:t>
              </a:r>
              <a:r>
                <a:rPr lang="en-US" altLang="zh-CN" sz="1600" smtClean="0">
                  <a:solidFill>
                    <a:srgbClr val="FF0000"/>
                  </a:solidFill>
                  <a:effectLst>
                    <a:outerShdw blurRad="38100" dist="38100" dir="2700000" algn="tl">
                      <a:srgbClr val="000000">
                        <a:alpha val="43137"/>
                      </a:srgbClr>
                    </a:outerShdw>
                  </a:effectLst>
                  <a:latin typeface="汉仪铁线黑-65简" panose="00020600040101010101" charset="-122"/>
                  <a:ea typeface="汉仪铁线黑-65简" panose="00020600040101010101" charset="-122"/>
                  <a:cs typeface="汉仪铁线黑-65简" panose="00020600040101010101" charset="-122"/>
                  <a:sym typeface="+mn-ea"/>
                </a:rPr>
                <a:t>640元/人/年</a:t>
              </a:r>
              <a:r>
                <a:rPr lang="en-US" altLang="zh-CN" sz="1600" smtClean="0">
                  <a:solidFill>
                    <a:schemeClr val="dk1"/>
                  </a:solidFill>
                  <a:latin typeface="汉仪铁线黑-65简" panose="00020600040101010101" charset="-122"/>
                  <a:ea typeface="汉仪铁线黑-65简" panose="00020600040101010101" charset="-122"/>
                  <a:cs typeface="汉仪铁线黑-65简" panose="00020600040101010101" charset="-122"/>
                  <a:sym typeface="+mn-ea"/>
                </a:rPr>
                <a:t>。</a:t>
              </a:r>
              <a:endParaRPr lang="en-US" altLang="zh-CN" sz="1600" spc="200" smtClean="0">
                <a:solidFill>
                  <a:schemeClr val="dk1"/>
                </a:solidFill>
                <a:uFillTx/>
                <a:latin typeface="汉仪铁线黑-65简" panose="00020600040101010101" charset="-122"/>
                <a:ea typeface="汉仪铁线黑-65简" panose="00020600040101010101" charset="-122"/>
                <a:cs typeface="汉仪铁线黑-65简" panose="00020600040101010101" charset="-122"/>
                <a:sym typeface="+mn-ea"/>
              </a:endParaRPr>
            </a:p>
          </p:txBody>
        </p:sp>
      </p:grpSp>
      <p:pic>
        <p:nvPicPr>
          <p:cNvPr id="123" name="图片 122" descr="u=2289650453,3904977732&amp;fm=253&amp;fmt=auto&amp;app=138&amp;f=GIF"/>
          <p:cNvPicPr>
            <a:picLocks noChangeAspect="1"/>
          </p:cNvPicPr>
          <p:nvPr>
            <p:custDataLst>
              <p:tags r:id="rId27"/>
            </p:custDataLst>
          </p:nvPr>
        </p:nvPicPr>
        <p:blipFill>
          <a:blip r:embed="rId28"/>
          <a:stretch>
            <a:fillRect/>
          </a:stretch>
        </p:blipFill>
        <p:spPr>
          <a:xfrm>
            <a:off x="457200" y="2148205"/>
            <a:ext cx="3455035" cy="3455035"/>
          </a:xfrm>
          <a:prstGeom prst="rect">
            <a:avLst/>
          </a:prstGeom>
        </p:spPr>
      </p:pic>
    </p:spTree>
    <p:custDataLst>
      <p:tags r:id="rId29"/>
    </p:custData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0" y="0"/>
            <a:ext cx="12223115" cy="6858000"/>
          </a:xfrm>
          <a:prstGeom prst="rect">
            <a:avLst/>
          </a:prstGeom>
        </p:spPr>
      </p:pic>
      <p:pic>
        <p:nvPicPr>
          <p:cNvPr id="6" name="图片 5"/>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7949" y="390490"/>
            <a:ext cx="11766199" cy="6077020"/>
          </a:xfrm>
          <a:prstGeom prst="rect">
            <a:avLst/>
          </a:prstGeom>
        </p:spPr>
      </p:pic>
      <p:cxnSp>
        <p:nvCxnSpPr>
          <p:cNvPr id="3" name="直接连接符 2"/>
          <p:cNvCxnSpPr/>
          <p:nvPr>
            <p:custDataLst>
              <p:tags r:id="rId5"/>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6"/>
            </p:custDataLst>
          </p:nvPr>
        </p:nvSpPr>
        <p:spPr>
          <a:xfrm>
            <a:off x="670564" y="20701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dirty="0" err="1">
                <a:solidFill>
                  <a:schemeClr val="accent1"/>
                </a:solidFill>
                <a:latin typeface="汉仪菱心体简" panose="02010400000101010101" charset="-122"/>
                <a:ea typeface="汉仪菱心体简" panose="02010400000101010101" charset="-122"/>
                <a:sym typeface="微软雅黑" panose="020B0503020204020204" charset="-122"/>
              </a:rPr>
              <a:t>待遇享受</a:t>
            </a:r>
            <a:endParaRPr lang="zh-CN" dirty="0" err="1">
              <a:solidFill>
                <a:schemeClr val="accent1"/>
              </a:solidFill>
              <a:latin typeface="汉仪菱心体简" panose="02010400000101010101" charset="-122"/>
              <a:ea typeface="汉仪菱心体简" panose="02010400000101010101" charset="-122"/>
              <a:sym typeface="微软雅黑" panose="020B0503020204020204" charset="-122"/>
            </a:endParaRPr>
          </a:p>
        </p:txBody>
      </p:sp>
      <p:sp>
        <p:nvSpPr>
          <p:cNvPr id="2" name="矩形 1"/>
          <p:cNvSpPr/>
          <p:nvPr>
            <p:custDataLst>
              <p:tags r:id="rId7"/>
            </p:custDataLst>
          </p:nvPr>
        </p:nvSpPr>
        <p:spPr>
          <a:xfrm>
            <a:off x="1252855" y="1624965"/>
            <a:ext cx="5480685" cy="3996690"/>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lt1"/>
              </a:solidFill>
              <a:latin typeface="汉仪铁线黑-65简" panose="00020600040101010101" charset="-122"/>
              <a:ea typeface="汉仪铁线黑-65简" panose="00020600040101010101" charset="-122"/>
              <a:cs typeface="+mn-ea"/>
              <a:sym typeface="+mn-lt"/>
            </a:endParaRPr>
          </a:p>
        </p:txBody>
      </p:sp>
      <p:sp>
        <p:nvSpPr>
          <p:cNvPr id="18" name="文本框 17"/>
          <p:cNvSpPr txBox="1"/>
          <p:nvPr>
            <p:custDataLst>
              <p:tags r:id="rId8"/>
            </p:custDataLst>
          </p:nvPr>
        </p:nvSpPr>
        <p:spPr>
          <a:xfrm>
            <a:off x="1252855" y="1860550"/>
            <a:ext cx="5383530" cy="3678555"/>
          </a:xfrm>
          <a:prstGeom prst="rect">
            <a:avLst/>
          </a:prstGeom>
        </p:spPr>
        <p:txBody>
          <a:bodyPr vert="horz" wrap="square" lIns="360000" tIns="0" rIns="0" bIns="0" anchor="ctr" anchorCtr="0">
            <a:noAutofit/>
          </a:bodyPr>
          <a:p>
            <a:pPr lvl="0" algn="l">
              <a:lnSpc>
                <a:spcPct val="120000"/>
              </a:lnSpc>
              <a:buClrTx/>
              <a:buSzTx/>
              <a:buFontTx/>
            </a:pPr>
            <a:r>
              <a:rPr lang="en-US" altLang="zh-CN" sz="1600" smtClean="0">
                <a:solidFill>
                  <a:schemeClr val="dk1"/>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1.在校学生在</a:t>
            </a:r>
            <a:r>
              <a:rPr lang="en-US" altLang="zh-CN" sz="1600" u="sng" smtClean="0">
                <a:solidFill>
                  <a:srgbClr val="FF0000"/>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2024年</a:t>
            </a:r>
            <a:r>
              <a:rPr lang="en-US" altLang="zh-CN" sz="1600" smtClean="0">
                <a:solidFill>
                  <a:srgbClr val="FF0000"/>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度</a:t>
            </a:r>
            <a:r>
              <a:rPr lang="en-US" altLang="zh-CN" sz="1600" smtClean="0">
                <a:solidFill>
                  <a:schemeClr val="dk1"/>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居民医保集中缴费期参保缴费的，待遇享受期为</a:t>
            </a:r>
            <a:r>
              <a:rPr lang="en-US" altLang="zh-CN" sz="1600" smtClean="0">
                <a:solidFill>
                  <a:srgbClr val="FF0000"/>
                </a:solidFill>
                <a:effectLst>
                  <a:outerShdw blurRad="38100" dist="38100" dir="2700000" algn="tl">
                    <a:srgbClr val="000000">
                      <a:alpha val="43137"/>
                    </a:srgbClr>
                  </a:outerShdw>
                </a:effectLst>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2023年9月1日至2024年12月31日</a:t>
            </a:r>
            <a:r>
              <a:rPr lang="en-US" altLang="zh-CN" sz="1600" smtClean="0">
                <a:solidFill>
                  <a:schemeClr val="dk1"/>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a:t>
            </a:r>
            <a:endParaRPr lang="en-US" altLang="zh-CN" sz="1600" smtClean="0">
              <a:solidFill>
                <a:schemeClr val="dk1"/>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endParaRPr>
          </a:p>
          <a:p>
            <a:pPr lvl="0" algn="l">
              <a:lnSpc>
                <a:spcPct val="120000"/>
              </a:lnSpc>
              <a:buClrTx/>
              <a:buSzTx/>
              <a:buFontTx/>
            </a:pPr>
            <a:r>
              <a:rPr lang="en-US" altLang="zh-CN" sz="1600" smtClean="0">
                <a:solidFill>
                  <a:schemeClr val="dk1"/>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2.自</a:t>
            </a:r>
            <a:r>
              <a:rPr lang="en-US" altLang="zh-CN" sz="1600" u="sng" smtClean="0">
                <a:solidFill>
                  <a:srgbClr val="FF0000"/>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2025年</a:t>
            </a:r>
            <a:r>
              <a:rPr lang="en-US" altLang="zh-CN" sz="1600" smtClean="0">
                <a:solidFill>
                  <a:srgbClr val="FF0000"/>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起</a:t>
            </a:r>
            <a:r>
              <a:rPr lang="en-US" altLang="zh-CN" sz="1600" smtClean="0">
                <a:solidFill>
                  <a:schemeClr val="dk1"/>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，在校学生参加我市居民医保并在集中缴费期参保缴费的，待遇享受期为缴费年度的</a:t>
            </a:r>
            <a:r>
              <a:rPr lang="en-US" altLang="zh-CN" sz="1600" smtClean="0">
                <a:solidFill>
                  <a:srgbClr val="FF0000"/>
                </a:solidFill>
                <a:effectLst>
                  <a:outerShdw blurRad="38100" dist="38100" dir="2700000" algn="tl">
                    <a:srgbClr val="000000">
                      <a:alpha val="43137"/>
                    </a:srgbClr>
                  </a:outerShdw>
                </a:effectLst>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1月1日至12月31日</a:t>
            </a:r>
            <a:r>
              <a:rPr lang="en-US" altLang="zh-CN" sz="1600" smtClean="0">
                <a:solidFill>
                  <a:srgbClr val="FF0000"/>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a:t>
            </a:r>
            <a:endParaRPr lang="en-US" altLang="zh-CN" sz="1600" smtClean="0">
              <a:solidFill>
                <a:schemeClr val="dk1"/>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endParaRPr>
          </a:p>
          <a:p>
            <a:pPr lvl="0" algn="l">
              <a:lnSpc>
                <a:spcPct val="120000"/>
              </a:lnSpc>
              <a:buClrTx/>
              <a:buSzTx/>
              <a:buFontTx/>
            </a:pPr>
            <a:r>
              <a:rPr lang="en-US" altLang="zh-CN" sz="1600" smtClean="0">
                <a:solidFill>
                  <a:schemeClr val="dk1"/>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3.超过集中缴费期参保缴费的，自缴费满3个月后（缴费当月计算为1个月）的次月1日起享受城乡居民医保待遇。</a:t>
            </a:r>
            <a:endParaRPr lang="en-US" altLang="zh-CN" sz="1600" smtClean="0">
              <a:solidFill>
                <a:schemeClr val="dk1"/>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endParaRPr>
          </a:p>
          <a:p>
            <a:pPr lvl="0" algn="l">
              <a:lnSpc>
                <a:spcPct val="120000"/>
              </a:lnSpc>
              <a:buClrTx/>
              <a:buSzTx/>
              <a:buFontTx/>
            </a:pPr>
            <a:r>
              <a:rPr lang="en-US" altLang="zh-CN" sz="1600" smtClean="0">
                <a:solidFill>
                  <a:schemeClr val="dk1"/>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低保对象、特困人员、孤儿、低保边缘家庭成员及纳入监测范围的农村易返贫致贫人口等困难在校学生原则上在户籍所在地参保，不设待遇等待期</a:t>
            </a:r>
            <a:r>
              <a:rPr lang="zh-CN" altLang="en-US" sz="1600" smtClean="0">
                <a:solidFill>
                  <a:schemeClr val="dk1"/>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，自取得医疗救助对象资格之日起享受待遇，并通过异地就医享受学籍地待遇</a:t>
            </a:r>
            <a:endParaRPr lang="zh-CN" altLang="en-US" sz="1600" smtClean="0">
              <a:solidFill>
                <a:schemeClr val="dk1"/>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endParaRPr>
          </a:p>
        </p:txBody>
      </p:sp>
      <p:pic>
        <p:nvPicPr>
          <p:cNvPr id="17" name="图片 16" descr="f4217d6923284310bc2235197c257091"/>
          <p:cNvPicPr>
            <a:picLocks noChangeAspect="1"/>
          </p:cNvPicPr>
          <p:nvPr>
            <p:custDataLst>
              <p:tags r:id="rId9"/>
            </p:custDataLst>
          </p:nvPr>
        </p:nvPicPr>
        <p:blipFill>
          <a:blip r:embed="rId10"/>
          <a:stretch>
            <a:fillRect/>
          </a:stretch>
        </p:blipFill>
        <p:spPr>
          <a:xfrm>
            <a:off x="7800975" y="1860550"/>
            <a:ext cx="3615055" cy="3761105"/>
          </a:xfrm>
          <a:prstGeom prst="rect">
            <a:avLst/>
          </a:prstGeom>
        </p:spPr>
      </p:pic>
    </p:spTree>
    <p:custDataLst>
      <p:tags r:id="rId11"/>
    </p:custData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0" y="0"/>
            <a:ext cx="12223115" cy="6858000"/>
          </a:xfrm>
          <a:prstGeom prst="rect">
            <a:avLst/>
          </a:prstGeom>
        </p:spPr>
      </p:pic>
      <p:pic>
        <p:nvPicPr>
          <p:cNvPr id="6" name="图片 5"/>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7949" y="390490"/>
            <a:ext cx="11766199" cy="6077020"/>
          </a:xfrm>
          <a:prstGeom prst="rect">
            <a:avLst/>
          </a:prstGeom>
        </p:spPr>
      </p:pic>
      <p:cxnSp>
        <p:nvCxnSpPr>
          <p:cNvPr id="3" name="直接连接符 2"/>
          <p:cNvCxnSpPr/>
          <p:nvPr>
            <p:custDataLst>
              <p:tags r:id="rId5"/>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6"/>
            </p:custDataLst>
          </p:nvPr>
        </p:nvSpPr>
        <p:spPr>
          <a:xfrm>
            <a:off x="974729" y="20701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dirty="0" err="1">
                <a:solidFill>
                  <a:schemeClr val="accent1"/>
                </a:solidFill>
                <a:latin typeface="汉仪菱心体简" panose="02010400000101010101" charset="-122"/>
                <a:ea typeface="汉仪菱心体简" panose="02010400000101010101" charset="-122"/>
                <a:sym typeface="微软雅黑" panose="020B0503020204020204" charset="-122"/>
              </a:rPr>
              <a:t>缴费方式</a:t>
            </a:r>
            <a:endParaRPr lang="zh-CN" dirty="0" err="1">
              <a:solidFill>
                <a:schemeClr val="accent1"/>
              </a:solidFill>
              <a:latin typeface="汉仪菱心体简" panose="02010400000101010101" charset="-122"/>
              <a:ea typeface="汉仪菱心体简" panose="02010400000101010101" charset="-122"/>
              <a:sym typeface="微软雅黑" panose="020B0503020204020204" charset="-122"/>
            </a:endParaRPr>
          </a:p>
        </p:txBody>
      </p:sp>
      <p:sp>
        <p:nvSpPr>
          <p:cNvPr id="104" name="等腰三角形 103"/>
          <p:cNvSpPr/>
          <p:nvPr>
            <p:custDataLst>
              <p:tags r:id="rId7"/>
            </p:custDataLst>
          </p:nvPr>
        </p:nvSpPr>
        <p:spPr>
          <a:xfrm rot="10800000" flipV="1">
            <a:off x="2667342" y="4114175"/>
            <a:ext cx="707066" cy="241126"/>
          </a:xfrm>
          <a:prstGeom prst="triangle">
            <a:avLst>
              <a:gd name="adj" fmla="val 0"/>
            </a:avLst>
          </a:prstGeom>
          <a:solidFill>
            <a:schemeClr val="accent4"/>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lnSpc>
                <a:spcPct val="120000"/>
              </a:lnSpc>
            </a:pPr>
            <a:endParaRPr lang="zh-CN" altLang="en-US">
              <a:solidFill>
                <a:schemeClr val="lt1"/>
              </a:solidFill>
              <a:latin typeface="汉仪铁线黑-65简" panose="00020600040101010101" charset="-122"/>
              <a:ea typeface="汉仪铁线黑-65简" panose="00020600040101010101" charset="-122"/>
              <a:sym typeface="Arial" panose="020B0604020202020204" pitchFamily="34" charset="0"/>
            </a:endParaRPr>
          </a:p>
        </p:txBody>
      </p:sp>
      <p:sp>
        <p:nvSpPr>
          <p:cNvPr id="113" name="等腰三角形 112"/>
          <p:cNvSpPr/>
          <p:nvPr>
            <p:custDataLst>
              <p:tags r:id="rId8"/>
            </p:custDataLst>
          </p:nvPr>
        </p:nvSpPr>
        <p:spPr>
          <a:xfrm rot="10800000" flipV="1">
            <a:off x="6246562" y="4114175"/>
            <a:ext cx="707066" cy="241126"/>
          </a:xfrm>
          <a:prstGeom prst="triangle">
            <a:avLst>
              <a:gd name="adj" fmla="val 0"/>
            </a:avLst>
          </a:prstGeom>
          <a:solidFill>
            <a:schemeClr val="accent5"/>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lnSpc>
                <a:spcPct val="120000"/>
              </a:lnSpc>
            </a:pPr>
            <a:endParaRPr lang="zh-CN" altLang="en-US">
              <a:solidFill>
                <a:schemeClr val="lt1"/>
              </a:solidFill>
              <a:latin typeface="汉仪铁线黑-65简" panose="00020600040101010101" charset="-122"/>
              <a:ea typeface="汉仪铁线黑-65简" panose="00020600040101010101" charset="-122"/>
              <a:sym typeface="Arial" panose="020B0604020202020204" pitchFamily="34" charset="0"/>
            </a:endParaRPr>
          </a:p>
        </p:txBody>
      </p:sp>
      <p:cxnSp>
        <p:nvCxnSpPr>
          <p:cNvPr id="76" name="直接连接符 75"/>
          <p:cNvCxnSpPr/>
          <p:nvPr>
            <p:custDataLst>
              <p:tags r:id="rId9"/>
            </p:custDataLst>
          </p:nvPr>
        </p:nvCxnSpPr>
        <p:spPr>
          <a:xfrm>
            <a:off x="877732" y="3716113"/>
            <a:ext cx="10493686" cy="0"/>
          </a:xfrm>
          <a:prstGeom prst="line">
            <a:avLst/>
          </a:prstGeom>
          <a:ln w="25400" cap="rnd">
            <a:solidFill>
              <a:schemeClr val="accent2"/>
            </a:solidFill>
          </a:ln>
        </p:spPr>
        <p:style>
          <a:lnRef idx="1">
            <a:srgbClr val="8590CA"/>
          </a:lnRef>
          <a:fillRef idx="0">
            <a:srgbClr val="8590CA"/>
          </a:fillRef>
          <a:effectRef idx="0">
            <a:srgbClr val="8590CA"/>
          </a:effectRef>
          <a:fontRef idx="minor">
            <a:sysClr val="windowText" lastClr="000000"/>
          </a:fontRef>
        </p:style>
      </p:cxnSp>
      <p:sp>
        <p:nvSpPr>
          <p:cNvPr id="77" name="矩形 76"/>
          <p:cNvSpPr/>
          <p:nvPr>
            <p:custDataLst>
              <p:tags r:id="rId10"/>
            </p:custDataLst>
          </p:nvPr>
        </p:nvSpPr>
        <p:spPr>
          <a:xfrm>
            <a:off x="881179" y="1814483"/>
            <a:ext cx="3270289" cy="1251350"/>
          </a:xfrm>
          <a:prstGeom prst="rect">
            <a:avLst/>
          </a:prstGeom>
          <a:solidFill>
            <a:schemeClr val="accent1"/>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Autofit/>
          </a:bodyPr>
          <a:p>
            <a:pPr>
              <a:lnSpc>
                <a:spcPct val="120000"/>
              </a:lnSpc>
            </a:pPr>
            <a:endParaRPr lang="zh-CN" altLang="en-US" sz="1400" spc="150" dirty="0">
              <a:solidFill>
                <a:schemeClr val="lt1"/>
              </a:solidFill>
              <a:latin typeface="汉仪铁线黑-65简" panose="00020600040101010101" charset="-122"/>
              <a:ea typeface="汉仪铁线黑-65简" panose="00020600040101010101" charset="-122"/>
              <a:sym typeface="Arial" panose="020B0604020202020204" pitchFamily="34" charset="0"/>
            </a:endParaRPr>
          </a:p>
        </p:txBody>
      </p:sp>
      <p:sp>
        <p:nvSpPr>
          <p:cNvPr id="78" name="等腰三角形 77"/>
          <p:cNvSpPr/>
          <p:nvPr>
            <p:custDataLst>
              <p:tags r:id="rId11"/>
            </p:custDataLst>
          </p:nvPr>
        </p:nvSpPr>
        <p:spPr>
          <a:xfrm rot="10800000">
            <a:off x="877732" y="3065833"/>
            <a:ext cx="707066" cy="241126"/>
          </a:xfrm>
          <a:prstGeom prst="triangle">
            <a:avLst>
              <a:gd name="adj" fmla="val 0"/>
            </a:avLst>
          </a:prstGeom>
          <a:solidFill>
            <a:schemeClr val="accent1"/>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lnSpc>
                <a:spcPct val="120000"/>
              </a:lnSpc>
            </a:pPr>
            <a:endParaRPr lang="zh-CN" altLang="en-US">
              <a:solidFill>
                <a:schemeClr val="lt1"/>
              </a:solidFill>
              <a:latin typeface="汉仪铁线黑-65简" panose="00020600040101010101" charset="-122"/>
              <a:ea typeface="汉仪铁线黑-65简" panose="00020600040101010101" charset="-122"/>
              <a:sym typeface="Arial" panose="020B0604020202020204" pitchFamily="34" charset="0"/>
            </a:endParaRPr>
          </a:p>
        </p:txBody>
      </p:sp>
      <p:sp>
        <p:nvSpPr>
          <p:cNvPr id="79" name="矩形 78"/>
          <p:cNvSpPr/>
          <p:nvPr>
            <p:custDataLst>
              <p:tags r:id="rId12"/>
            </p:custDataLst>
          </p:nvPr>
        </p:nvSpPr>
        <p:spPr>
          <a:xfrm>
            <a:off x="937447" y="2075892"/>
            <a:ext cx="3157753" cy="728533"/>
          </a:xfrm>
          <a:prstGeom prst="rect">
            <a:avLst/>
          </a:prstGeom>
        </p:spPr>
        <p:txBody>
          <a:bodyPr wrap="square" anchor="ctr">
            <a:normAutofit lnSpcReduction="10000"/>
          </a:bodyPr>
          <a:p>
            <a:pPr algn="ctr">
              <a:lnSpc>
                <a:spcPct val="120000"/>
              </a:lnSpc>
            </a:pPr>
            <a:r>
              <a:rPr lang="en-US" altLang="zh-CN" dirty="0">
                <a:solidFill>
                  <a:schemeClr val="lt1"/>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1.</a:t>
            </a:r>
            <a:r>
              <a:rPr lang="zh-CN" altLang="en-US" dirty="0">
                <a:solidFill>
                  <a:schemeClr val="lt1"/>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辽宁税务微信公众号</a:t>
            </a:r>
            <a:r>
              <a:rPr lang="en-US" altLang="zh-CN" dirty="0">
                <a:solidFill>
                  <a:schemeClr val="lt1"/>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 ——</a:t>
            </a:r>
            <a:r>
              <a:rPr lang="zh-CN" altLang="en-US" dirty="0">
                <a:solidFill>
                  <a:schemeClr val="lt1"/>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微办税</a:t>
            </a:r>
            <a:endParaRPr lang="zh-CN" altLang="en-US" dirty="0">
              <a:solidFill>
                <a:schemeClr val="lt1"/>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endParaRPr>
          </a:p>
        </p:txBody>
      </p:sp>
      <p:sp>
        <p:nvSpPr>
          <p:cNvPr id="80" name="椭圆 79"/>
          <p:cNvSpPr/>
          <p:nvPr>
            <p:custDataLst>
              <p:tags r:id="rId13"/>
            </p:custDataLst>
          </p:nvPr>
        </p:nvSpPr>
        <p:spPr>
          <a:xfrm>
            <a:off x="1401441" y="3532757"/>
            <a:ext cx="366713" cy="366713"/>
          </a:xfrm>
          <a:prstGeom prst="ellipse">
            <a:avLst/>
          </a:prstGeom>
          <a:solidFill>
            <a:schemeClr val="accent1"/>
          </a:solidFill>
          <a:ln w="28575">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rmAutofit fontScale="52500" lnSpcReduction="20000"/>
          </a:bodyPr>
          <a:p>
            <a:pPr algn="ctr">
              <a:lnSpc>
                <a:spcPct val="120000"/>
              </a:lnSpc>
            </a:pPr>
            <a:r>
              <a:rPr lang="en-US" altLang="zh-CN" dirty="0">
                <a:solidFill>
                  <a:schemeClr val="lt1"/>
                </a:solidFill>
                <a:latin typeface="汉仪铁线黑-65简" panose="00020600040101010101" charset="-122"/>
                <a:ea typeface="汉仪铁线黑-65简" panose="00020600040101010101" charset="-122"/>
                <a:sym typeface="Arial" panose="020B0604020202020204" pitchFamily="34" charset="0"/>
              </a:rPr>
              <a:t>A</a:t>
            </a:r>
            <a:endParaRPr lang="en-US" altLang="zh-CN" dirty="0">
              <a:solidFill>
                <a:schemeClr val="lt1"/>
              </a:solidFill>
              <a:latin typeface="汉仪铁线黑-65简" panose="00020600040101010101" charset="-122"/>
              <a:ea typeface="汉仪铁线黑-65简" panose="00020600040101010101" charset="-122"/>
              <a:sym typeface="Arial" panose="020B0604020202020204" pitchFamily="34" charset="0"/>
            </a:endParaRPr>
          </a:p>
        </p:txBody>
      </p:sp>
      <p:sp>
        <p:nvSpPr>
          <p:cNvPr id="81" name="矩形 80"/>
          <p:cNvSpPr/>
          <p:nvPr>
            <p:custDataLst>
              <p:tags r:id="rId14"/>
            </p:custDataLst>
          </p:nvPr>
        </p:nvSpPr>
        <p:spPr>
          <a:xfrm>
            <a:off x="4460399" y="1814483"/>
            <a:ext cx="3270289" cy="1251350"/>
          </a:xfrm>
          <a:prstGeom prst="rect">
            <a:avLst/>
          </a:prstGeom>
          <a:solidFill>
            <a:schemeClr val="accent2"/>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Autofit/>
          </a:bodyPr>
          <a:p>
            <a:pPr>
              <a:lnSpc>
                <a:spcPct val="120000"/>
              </a:lnSpc>
            </a:pPr>
            <a:endParaRPr lang="zh-CN" altLang="en-US" sz="1400" spc="150" dirty="0">
              <a:solidFill>
                <a:schemeClr val="lt1"/>
              </a:solidFill>
              <a:latin typeface="汉仪铁线黑-65简" panose="00020600040101010101" charset="-122"/>
              <a:ea typeface="汉仪铁线黑-65简" panose="00020600040101010101" charset="-122"/>
              <a:sym typeface="Arial" panose="020B0604020202020204" pitchFamily="34" charset="0"/>
            </a:endParaRPr>
          </a:p>
        </p:txBody>
      </p:sp>
      <p:sp>
        <p:nvSpPr>
          <p:cNvPr id="82" name="等腰三角形 81"/>
          <p:cNvSpPr/>
          <p:nvPr>
            <p:custDataLst>
              <p:tags r:id="rId15"/>
            </p:custDataLst>
          </p:nvPr>
        </p:nvSpPr>
        <p:spPr>
          <a:xfrm rot="10800000">
            <a:off x="4456952" y="3065833"/>
            <a:ext cx="707066" cy="241126"/>
          </a:xfrm>
          <a:prstGeom prst="triangle">
            <a:avLst>
              <a:gd name="adj" fmla="val 0"/>
            </a:avLst>
          </a:prstGeom>
          <a:solidFill>
            <a:schemeClr val="accent2"/>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lnSpc>
                <a:spcPct val="120000"/>
              </a:lnSpc>
            </a:pPr>
            <a:endParaRPr lang="zh-CN" altLang="en-US">
              <a:solidFill>
                <a:schemeClr val="lt1"/>
              </a:solidFill>
              <a:latin typeface="汉仪铁线黑-65简" panose="00020600040101010101" charset="-122"/>
              <a:ea typeface="汉仪铁线黑-65简" panose="00020600040101010101" charset="-122"/>
              <a:sym typeface="Arial" panose="020B0604020202020204" pitchFamily="34" charset="0"/>
            </a:endParaRPr>
          </a:p>
        </p:txBody>
      </p:sp>
      <p:sp>
        <p:nvSpPr>
          <p:cNvPr id="83" name="矩形 82"/>
          <p:cNvSpPr/>
          <p:nvPr>
            <p:custDataLst>
              <p:tags r:id="rId16"/>
            </p:custDataLst>
          </p:nvPr>
        </p:nvSpPr>
        <p:spPr>
          <a:xfrm>
            <a:off x="4516667" y="2075892"/>
            <a:ext cx="3157753" cy="728533"/>
          </a:xfrm>
          <a:prstGeom prst="rect">
            <a:avLst/>
          </a:prstGeom>
        </p:spPr>
        <p:txBody>
          <a:bodyPr wrap="square" anchor="ctr">
            <a:normAutofit lnSpcReduction="10000"/>
          </a:bodyPr>
          <a:p>
            <a:pPr algn="ctr">
              <a:lnSpc>
                <a:spcPct val="120000"/>
              </a:lnSpc>
            </a:pPr>
            <a:r>
              <a:rPr lang="en-US" altLang="zh-CN" dirty="0">
                <a:solidFill>
                  <a:schemeClr val="lt1"/>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2.</a:t>
            </a:r>
            <a:r>
              <a:rPr lang="zh-CN" altLang="en-US" dirty="0">
                <a:solidFill>
                  <a:schemeClr val="lt1"/>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辽宁移动办税</a:t>
            </a:r>
            <a:r>
              <a:rPr lang="en-US" altLang="zh-CN" dirty="0">
                <a:solidFill>
                  <a:schemeClr val="lt1"/>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APP —— </a:t>
            </a:r>
            <a:endParaRPr lang="en-US" altLang="zh-CN" dirty="0">
              <a:solidFill>
                <a:schemeClr val="lt1"/>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endParaRPr>
          </a:p>
          <a:p>
            <a:pPr algn="ctr">
              <a:lnSpc>
                <a:spcPct val="120000"/>
              </a:lnSpc>
            </a:pPr>
            <a:r>
              <a:rPr lang="zh-CN" altLang="en-US" dirty="0">
                <a:solidFill>
                  <a:schemeClr val="lt1"/>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社保</a:t>
            </a:r>
            <a:endParaRPr lang="zh-CN" altLang="en-US" dirty="0">
              <a:solidFill>
                <a:schemeClr val="lt1"/>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endParaRPr>
          </a:p>
        </p:txBody>
      </p:sp>
      <p:sp>
        <p:nvSpPr>
          <p:cNvPr id="84" name="椭圆 83"/>
          <p:cNvSpPr/>
          <p:nvPr>
            <p:custDataLst>
              <p:tags r:id="rId17"/>
            </p:custDataLst>
          </p:nvPr>
        </p:nvSpPr>
        <p:spPr>
          <a:xfrm>
            <a:off x="4980661" y="3532757"/>
            <a:ext cx="366713" cy="366713"/>
          </a:xfrm>
          <a:prstGeom prst="ellipse">
            <a:avLst/>
          </a:prstGeom>
          <a:solidFill>
            <a:schemeClr val="accent2"/>
          </a:solidFill>
          <a:ln w="28575">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rmAutofit fontScale="52500" lnSpcReduction="20000"/>
          </a:bodyPr>
          <a:p>
            <a:pPr algn="ctr">
              <a:lnSpc>
                <a:spcPct val="120000"/>
              </a:lnSpc>
            </a:pPr>
            <a:r>
              <a:rPr lang="en-US" altLang="zh-CN" dirty="0">
                <a:solidFill>
                  <a:schemeClr val="lt1"/>
                </a:solidFill>
                <a:latin typeface="汉仪铁线黑-65简" panose="00020600040101010101" charset="-122"/>
                <a:ea typeface="汉仪铁线黑-65简" panose="00020600040101010101" charset="-122"/>
                <a:sym typeface="Arial" panose="020B0604020202020204" pitchFamily="34" charset="0"/>
              </a:rPr>
              <a:t>C</a:t>
            </a:r>
            <a:endParaRPr lang="en-US" altLang="zh-CN" dirty="0">
              <a:solidFill>
                <a:schemeClr val="lt1"/>
              </a:solidFill>
              <a:latin typeface="汉仪铁线黑-65简" panose="00020600040101010101" charset="-122"/>
              <a:ea typeface="汉仪铁线黑-65简" panose="00020600040101010101" charset="-122"/>
              <a:sym typeface="Arial" panose="020B0604020202020204" pitchFamily="34" charset="0"/>
            </a:endParaRPr>
          </a:p>
        </p:txBody>
      </p:sp>
      <p:sp>
        <p:nvSpPr>
          <p:cNvPr id="85" name="矩形 84"/>
          <p:cNvSpPr/>
          <p:nvPr>
            <p:custDataLst>
              <p:tags r:id="rId18"/>
            </p:custDataLst>
          </p:nvPr>
        </p:nvSpPr>
        <p:spPr>
          <a:xfrm>
            <a:off x="8036195" y="1814483"/>
            <a:ext cx="3270289" cy="1251350"/>
          </a:xfrm>
          <a:prstGeom prst="rect">
            <a:avLst/>
          </a:prstGeom>
          <a:solidFill>
            <a:schemeClr val="accent3"/>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Autofit/>
          </a:bodyPr>
          <a:p>
            <a:pPr>
              <a:lnSpc>
                <a:spcPct val="120000"/>
              </a:lnSpc>
            </a:pPr>
            <a:endParaRPr lang="zh-CN" altLang="en-US" sz="1400" spc="150" dirty="0">
              <a:solidFill>
                <a:schemeClr val="lt1"/>
              </a:solidFill>
              <a:latin typeface="汉仪铁线黑-65简" panose="00020600040101010101" charset="-122"/>
              <a:ea typeface="汉仪铁线黑-65简" panose="00020600040101010101" charset="-122"/>
              <a:sym typeface="Arial" panose="020B0604020202020204" pitchFamily="34" charset="0"/>
            </a:endParaRPr>
          </a:p>
        </p:txBody>
      </p:sp>
      <p:sp>
        <p:nvSpPr>
          <p:cNvPr id="86" name="等腰三角形 85"/>
          <p:cNvSpPr/>
          <p:nvPr>
            <p:custDataLst>
              <p:tags r:id="rId19"/>
            </p:custDataLst>
          </p:nvPr>
        </p:nvSpPr>
        <p:spPr>
          <a:xfrm rot="10800000">
            <a:off x="8036173" y="3065833"/>
            <a:ext cx="707066" cy="241126"/>
          </a:xfrm>
          <a:prstGeom prst="triangle">
            <a:avLst>
              <a:gd name="adj" fmla="val 0"/>
            </a:avLst>
          </a:prstGeom>
          <a:solidFill>
            <a:schemeClr val="accent3"/>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lnSpc>
                <a:spcPct val="120000"/>
              </a:lnSpc>
            </a:pPr>
            <a:endParaRPr lang="zh-CN" altLang="en-US">
              <a:solidFill>
                <a:schemeClr val="lt1"/>
              </a:solidFill>
              <a:latin typeface="汉仪铁线黑-65简" panose="00020600040101010101" charset="-122"/>
              <a:ea typeface="汉仪铁线黑-65简" panose="00020600040101010101" charset="-122"/>
              <a:sym typeface="Arial" panose="020B0604020202020204" pitchFamily="34" charset="0"/>
            </a:endParaRPr>
          </a:p>
        </p:txBody>
      </p:sp>
      <p:sp>
        <p:nvSpPr>
          <p:cNvPr id="87" name="矩形 86"/>
          <p:cNvSpPr/>
          <p:nvPr>
            <p:custDataLst>
              <p:tags r:id="rId20"/>
            </p:custDataLst>
          </p:nvPr>
        </p:nvSpPr>
        <p:spPr>
          <a:xfrm>
            <a:off x="8092463" y="2075892"/>
            <a:ext cx="3157753" cy="728533"/>
          </a:xfrm>
          <a:prstGeom prst="rect">
            <a:avLst/>
          </a:prstGeom>
        </p:spPr>
        <p:txBody>
          <a:bodyPr wrap="square" anchor="ctr">
            <a:normAutofit lnSpcReduction="10000"/>
          </a:bodyPr>
          <a:p>
            <a:pPr algn="ctr">
              <a:lnSpc>
                <a:spcPct val="120000"/>
              </a:lnSpc>
            </a:pPr>
            <a:r>
              <a:rPr lang="en-US" altLang="zh-CN" dirty="0">
                <a:solidFill>
                  <a:schemeClr val="lt1"/>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3.</a:t>
            </a:r>
            <a:r>
              <a:rPr lang="zh-CN" altLang="en-US" dirty="0">
                <a:solidFill>
                  <a:schemeClr val="lt1"/>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辽事通</a:t>
            </a:r>
            <a:r>
              <a:rPr lang="en-US" altLang="zh-CN" dirty="0">
                <a:solidFill>
                  <a:schemeClr val="lt1"/>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APP ——</a:t>
            </a:r>
            <a:endParaRPr lang="en-US" altLang="zh-CN" dirty="0">
              <a:solidFill>
                <a:schemeClr val="lt1"/>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endParaRPr>
          </a:p>
          <a:p>
            <a:pPr algn="ctr">
              <a:lnSpc>
                <a:spcPct val="120000"/>
              </a:lnSpc>
            </a:pPr>
            <a:r>
              <a:rPr lang="en-US" altLang="zh-CN" dirty="0">
                <a:solidFill>
                  <a:schemeClr val="lt1"/>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 </a:t>
            </a:r>
            <a:r>
              <a:rPr lang="zh-CN" altLang="en-US" dirty="0">
                <a:solidFill>
                  <a:schemeClr val="lt1"/>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社保缴费</a:t>
            </a:r>
            <a:endParaRPr lang="zh-CN" altLang="en-US" dirty="0">
              <a:solidFill>
                <a:schemeClr val="lt1"/>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endParaRPr>
          </a:p>
        </p:txBody>
      </p:sp>
      <p:sp>
        <p:nvSpPr>
          <p:cNvPr id="88" name="椭圆 87"/>
          <p:cNvSpPr/>
          <p:nvPr>
            <p:custDataLst>
              <p:tags r:id="rId21"/>
            </p:custDataLst>
          </p:nvPr>
        </p:nvSpPr>
        <p:spPr>
          <a:xfrm>
            <a:off x="8559882" y="3532757"/>
            <a:ext cx="366713" cy="366713"/>
          </a:xfrm>
          <a:prstGeom prst="ellipse">
            <a:avLst/>
          </a:prstGeom>
          <a:solidFill>
            <a:schemeClr val="accent3"/>
          </a:solidFill>
          <a:ln w="28575">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rmAutofit fontScale="52500" lnSpcReduction="20000"/>
          </a:bodyPr>
          <a:p>
            <a:pPr algn="ctr">
              <a:lnSpc>
                <a:spcPct val="120000"/>
              </a:lnSpc>
            </a:pPr>
            <a:r>
              <a:rPr lang="en-US" altLang="zh-CN" dirty="0">
                <a:solidFill>
                  <a:schemeClr val="lt1"/>
                </a:solidFill>
                <a:latin typeface="汉仪铁线黑-65简" panose="00020600040101010101" charset="-122"/>
                <a:ea typeface="汉仪铁线黑-65简" panose="00020600040101010101" charset="-122"/>
                <a:sym typeface="Arial" panose="020B0604020202020204" pitchFamily="34" charset="0"/>
              </a:rPr>
              <a:t>E</a:t>
            </a:r>
            <a:endParaRPr lang="en-US" altLang="zh-CN" dirty="0">
              <a:solidFill>
                <a:schemeClr val="lt1"/>
              </a:solidFill>
              <a:latin typeface="汉仪铁线黑-65简" panose="00020600040101010101" charset="-122"/>
              <a:ea typeface="汉仪铁线黑-65简" panose="00020600040101010101" charset="-122"/>
              <a:sym typeface="Arial" panose="020B0604020202020204" pitchFamily="34" charset="0"/>
            </a:endParaRPr>
          </a:p>
        </p:txBody>
      </p:sp>
      <p:sp>
        <p:nvSpPr>
          <p:cNvPr id="89" name="椭圆 88"/>
          <p:cNvSpPr/>
          <p:nvPr>
            <p:custDataLst>
              <p:tags r:id="rId22"/>
            </p:custDataLst>
          </p:nvPr>
        </p:nvSpPr>
        <p:spPr>
          <a:xfrm rot="10800000" flipV="1">
            <a:off x="3191051" y="3532757"/>
            <a:ext cx="366713" cy="366713"/>
          </a:xfrm>
          <a:prstGeom prst="ellipse">
            <a:avLst/>
          </a:prstGeom>
          <a:solidFill>
            <a:schemeClr val="accent4"/>
          </a:solidFill>
          <a:ln w="28575">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rmAutofit fontScale="52500" lnSpcReduction="20000"/>
          </a:bodyPr>
          <a:p>
            <a:pPr algn="ctr">
              <a:lnSpc>
                <a:spcPct val="120000"/>
              </a:lnSpc>
            </a:pPr>
            <a:r>
              <a:rPr lang="en-US" altLang="zh-CN" dirty="0">
                <a:solidFill>
                  <a:schemeClr val="lt1"/>
                </a:solidFill>
                <a:latin typeface="汉仪铁线黑-65简" panose="00020600040101010101" charset="-122"/>
                <a:ea typeface="汉仪铁线黑-65简" panose="00020600040101010101" charset="-122"/>
                <a:sym typeface="Arial" panose="020B0604020202020204" pitchFamily="34" charset="0"/>
              </a:rPr>
              <a:t>B</a:t>
            </a:r>
            <a:endParaRPr lang="en-US" altLang="zh-CN" dirty="0">
              <a:solidFill>
                <a:schemeClr val="lt1"/>
              </a:solidFill>
              <a:latin typeface="汉仪铁线黑-65简" panose="00020600040101010101" charset="-122"/>
              <a:ea typeface="汉仪铁线黑-65简" panose="00020600040101010101" charset="-122"/>
              <a:sym typeface="Arial" panose="020B0604020202020204" pitchFamily="34" charset="0"/>
            </a:endParaRPr>
          </a:p>
        </p:txBody>
      </p:sp>
      <p:sp>
        <p:nvSpPr>
          <p:cNvPr id="90" name="椭圆 89"/>
          <p:cNvSpPr/>
          <p:nvPr>
            <p:custDataLst>
              <p:tags r:id="rId23"/>
            </p:custDataLst>
          </p:nvPr>
        </p:nvSpPr>
        <p:spPr>
          <a:xfrm rot="10800000" flipV="1">
            <a:off x="6770271" y="3532757"/>
            <a:ext cx="366713" cy="366713"/>
          </a:xfrm>
          <a:prstGeom prst="ellipse">
            <a:avLst/>
          </a:prstGeom>
          <a:solidFill>
            <a:schemeClr val="accent5"/>
          </a:solidFill>
          <a:ln w="28575">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rmAutofit fontScale="52500" lnSpcReduction="20000"/>
          </a:bodyPr>
          <a:p>
            <a:pPr algn="ctr">
              <a:lnSpc>
                <a:spcPct val="120000"/>
              </a:lnSpc>
            </a:pPr>
            <a:r>
              <a:rPr lang="en-US" altLang="zh-CN" dirty="0">
                <a:solidFill>
                  <a:schemeClr val="lt1"/>
                </a:solidFill>
                <a:latin typeface="汉仪铁线黑-65简" panose="00020600040101010101" charset="-122"/>
                <a:ea typeface="汉仪铁线黑-65简" panose="00020600040101010101" charset="-122"/>
                <a:sym typeface="Arial" panose="020B0604020202020204" pitchFamily="34" charset="0"/>
              </a:rPr>
              <a:t>D</a:t>
            </a:r>
            <a:endParaRPr lang="en-US" altLang="zh-CN" dirty="0">
              <a:solidFill>
                <a:schemeClr val="lt1"/>
              </a:solidFill>
              <a:latin typeface="汉仪铁线黑-65简" panose="00020600040101010101" charset="-122"/>
              <a:ea typeface="汉仪铁线黑-65简" panose="00020600040101010101" charset="-122"/>
              <a:sym typeface="Arial" panose="020B0604020202020204" pitchFamily="34" charset="0"/>
            </a:endParaRPr>
          </a:p>
        </p:txBody>
      </p:sp>
      <p:sp>
        <p:nvSpPr>
          <p:cNvPr id="91" name="矩形 90"/>
          <p:cNvSpPr/>
          <p:nvPr>
            <p:custDataLst>
              <p:tags r:id="rId24"/>
            </p:custDataLst>
          </p:nvPr>
        </p:nvSpPr>
        <p:spPr>
          <a:xfrm flipV="1">
            <a:off x="2667341" y="4348427"/>
            <a:ext cx="3270289" cy="1251350"/>
          </a:xfrm>
          <a:prstGeom prst="rect">
            <a:avLst/>
          </a:prstGeom>
          <a:solidFill>
            <a:schemeClr val="accent4"/>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Autofit/>
          </a:bodyPr>
          <a:p>
            <a:pPr>
              <a:lnSpc>
                <a:spcPct val="120000"/>
              </a:lnSpc>
            </a:pPr>
            <a:endParaRPr lang="zh-CN" altLang="en-US" sz="1400" spc="150" dirty="0">
              <a:solidFill>
                <a:schemeClr val="lt1"/>
              </a:solidFill>
              <a:latin typeface="汉仪铁线黑-65简" panose="00020600040101010101" charset="-122"/>
              <a:ea typeface="汉仪铁线黑-65简" panose="00020600040101010101" charset="-122"/>
              <a:sym typeface="Arial" panose="020B0604020202020204" pitchFamily="34" charset="0"/>
            </a:endParaRPr>
          </a:p>
        </p:txBody>
      </p:sp>
      <p:sp>
        <p:nvSpPr>
          <p:cNvPr id="97" name="矩形 96"/>
          <p:cNvSpPr/>
          <p:nvPr>
            <p:custDataLst>
              <p:tags r:id="rId25"/>
            </p:custDataLst>
          </p:nvPr>
        </p:nvSpPr>
        <p:spPr>
          <a:xfrm>
            <a:off x="2798193" y="4609836"/>
            <a:ext cx="3031518" cy="728533"/>
          </a:xfrm>
          <a:prstGeom prst="rect">
            <a:avLst/>
          </a:prstGeom>
        </p:spPr>
        <p:txBody>
          <a:bodyPr wrap="square" anchor="ctr">
            <a:normAutofit lnSpcReduction="10000"/>
          </a:bodyPr>
          <a:p>
            <a:pPr algn="ctr">
              <a:lnSpc>
                <a:spcPct val="120000"/>
              </a:lnSpc>
            </a:pPr>
            <a:r>
              <a:rPr lang="en-US" altLang="zh-CN" dirty="0">
                <a:solidFill>
                  <a:schemeClr val="lt1"/>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4.</a:t>
            </a:r>
            <a:r>
              <a:rPr lang="zh-CN" altLang="en-US" dirty="0">
                <a:solidFill>
                  <a:schemeClr val="lt1"/>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支付宝</a:t>
            </a:r>
            <a:r>
              <a:rPr lang="en-US" altLang="zh-CN" dirty="0">
                <a:solidFill>
                  <a:schemeClr val="lt1"/>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 —— </a:t>
            </a:r>
            <a:r>
              <a:rPr lang="zh-CN" altLang="en-US" dirty="0">
                <a:solidFill>
                  <a:schemeClr val="lt1"/>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辽宁省税务局小程序</a:t>
            </a:r>
            <a:r>
              <a:rPr lang="en-US" altLang="zh-CN" dirty="0">
                <a:solidFill>
                  <a:schemeClr val="lt1"/>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 —— </a:t>
            </a:r>
            <a:r>
              <a:rPr lang="zh-CN" altLang="en-US" dirty="0">
                <a:solidFill>
                  <a:schemeClr val="lt1"/>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社保缴费</a:t>
            </a:r>
            <a:endParaRPr lang="zh-CN" altLang="en-US" dirty="0">
              <a:solidFill>
                <a:schemeClr val="lt1"/>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endParaRPr>
          </a:p>
        </p:txBody>
      </p:sp>
      <p:sp>
        <p:nvSpPr>
          <p:cNvPr id="105" name="矩形 104"/>
          <p:cNvSpPr/>
          <p:nvPr>
            <p:custDataLst>
              <p:tags r:id="rId26"/>
            </p:custDataLst>
          </p:nvPr>
        </p:nvSpPr>
        <p:spPr>
          <a:xfrm flipV="1">
            <a:off x="6246561" y="4348427"/>
            <a:ext cx="3270289" cy="1251350"/>
          </a:xfrm>
          <a:prstGeom prst="rect">
            <a:avLst/>
          </a:prstGeom>
          <a:solidFill>
            <a:schemeClr val="accent5"/>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Autofit/>
          </a:bodyPr>
          <a:p>
            <a:pPr>
              <a:lnSpc>
                <a:spcPct val="120000"/>
              </a:lnSpc>
            </a:pPr>
            <a:endParaRPr lang="zh-CN" altLang="en-US" sz="1400" spc="150" dirty="0">
              <a:solidFill>
                <a:schemeClr val="lt1"/>
              </a:solidFill>
              <a:latin typeface="汉仪铁线黑-65简" panose="00020600040101010101" charset="-122"/>
              <a:ea typeface="汉仪铁线黑-65简" panose="00020600040101010101" charset="-122"/>
              <a:sym typeface="Arial" panose="020B0604020202020204" pitchFamily="34" charset="0"/>
            </a:endParaRPr>
          </a:p>
        </p:txBody>
      </p:sp>
      <p:sp>
        <p:nvSpPr>
          <p:cNvPr id="114" name="矩形 113"/>
          <p:cNvSpPr/>
          <p:nvPr>
            <p:custDataLst>
              <p:tags r:id="rId27"/>
            </p:custDataLst>
          </p:nvPr>
        </p:nvSpPr>
        <p:spPr>
          <a:xfrm>
            <a:off x="6377305" y="4543425"/>
            <a:ext cx="3013075" cy="879475"/>
          </a:xfrm>
          <a:prstGeom prst="rect">
            <a:avLst/>
          </a:prstGeom>
        </p:spPr>
        <p:txBody>
          <a:bodyPr wrap="square" anchor="ctr">
            <a:noAutofit/>
          </a:bodyPr>
          <a:p>
            <a:pPr lvl="0" algn="ctr">
              <a:lnSpc>
                <a:spcPct val="120000"/>
              </a:lnSpc>
              <a:buClrTx/>
              <a:buSzTx/>
              <a:buFontTx/>
            </a:pPr>
            <a:r>
              <a:rPr lang="en-US" altLang="zh-CN" sz="1700" dirty="0">
                <a:solidFill>
                  <a:schemeClr val="lt1"/>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rPr>
              <a:t>5.个委托代征金融机构手机银行APP和银行柜面进行缴费</a:t>
            </a:r>
            <a:endParaRPr lang="en-US" altLang="zh-CN" sz="1700" dirty="0">
              <a:solidFill>
                <a:schemeClr val="lt1"/>
              </a:solidFill>
              <a:latin typeface="汉仪铁线黑-65简" panose="00020600040101010101" charset="-122"/>
              <a:ea typeface="汉仪铁线黑-65简" panose="00020600040101010101" charset="-122"/>
              <a:cs typeface="汉仪铁线黑-65简" panose="00020600040101010101" charset="-122"/>
              <a:sym typeface="Arial" panose="020B0604020202020204" pitchFamily="34" charset="0"/>
            </a:endParaRPr>
          </a:p>
        </p:txBody>
      </p:sp>
    </p:spTree>
    <p:custDataLst>
      <p:tags r:id="rId28"/>
    </p:custData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ChangeArrowheads="1"/>
          </p:cNvSpPr>
          <p:nvPr>
            <p:ph type="title" idx="3"/>
            <p:custDataLst>
              <p:tags r:id="rId1"/>
            </p:custDataLst>
          </p:nvPr>
        </p:nvSpPr>
        <p:spPr>
          <a:xfrm>
            <a:off x="2940124" y="2398154"/>
            <a:ext cx="6118699" cy="1353185"/>
          </a:xfrm>
        </p:spPr>
        <p:txBody>
          <a:bodyPr>
            <a:noAutofit/>
          </a:bodyPr>
          <a:p>
            <a:r>
              <a:rPr lang="zh-CN" altLang="en-US" sz="8800">
                <a:solidFill>
                  <a:schemeClr val="dk1">
                    <a:lumMod val="85000"/>
                    <a:lumOff val="15000"/>
                  </a:schemeClr>
                </a:solidFill>
              </a:rPr>
              <a:t>谢谢观看</a:t>
            </a:r>
            <a:endParaRPr lang="zh-CN" altLang="en-US" sz="8800">
              <a:solidFill>
                <a:schemeClr val="dk1">
                  <a:lumMod val="85000"/>
                  <a:lumOff val="15000"/>
                </a:schemeClr>
              </a:solidFill>
            </a:endParaRPr>
          </a:p>
        </p:txBody>
      </p:sp>
      <p:sp>
        <p:nvSpPr>
          <p:cNvPr id="5" name="文本占位符 4"/>
          <p:cNvSpPr>
            <a:spLocks noChangeArrowheads="1"/>
          </p:cNvSpPr>
          <p:nvPr>
            <p:ph type="body" idx="4"/>
            <p:custDataLst>
              <p:tags r:id="rId2"/>
            </p:custDataLst>
          </p:nvPr>
        </p:nvSpPr>
        <p:spPr>
          <a:xfrm>
            <a:off x="2633345" y="5079365"/>
            <a:ext cx="4519930" cy="1623060"/>
          </a:xfrm>
        </p:spPr>
        <p:txBody>
          <a:bodyPr>
            <a:normAutofit fontScale="25000"/>
          </a:bodyPr>
          <a:p>
            <a:pPr algn="l"/>
            <a:r>
              <a:rPr lang="zh-CN" altLang="en-US" sz="8000">
                <a:solidFill>
                  <a:schemeClr val="dk1">
                    <a:lumMod val="85000"/>
                    <a:lumOff val="15000"/>
                  </a:schemeClr>
                </a:solidFill>
                <a:latin typeface="宋体" panose="02010600030101010101" pitchFamily="2" charset="-122"/>
                <a:ea typeface="宋体" panose="02010600030101010101" pitchFamily="2" charset="-122"/>
                <a:cs typeface="宋体" panose="02010600030101010101" pitchFamily="2" charset="-122"/>
              </a:rPr>
              <a:t>解读单位：本溪市医疗保障局</a:t>
            </a:r>
            <a:endParaRPr lang="zh-CN" altLang="en-US" sz="8000">
              <a:solidFill>
                <a:schemeClr val="dk1">
                  <a:lumMod val="85000"/>
                  <a:lumOff val="15000"/>
                </a:schemeClr>
              </a:solidFill>
              <a:latin typeface="宋体" panose="02010600030101010101" pitchFamily="2" charset="-122"/>
              <a:ea typeface="宋体" panose="02010600030101010101" pitchFamily="2" charset="-122"/>
              <a:cs typeface="宋体" panose="02010600030101010101" pitchFamily="2" charset="-122"/>
            </a:endParaRPr>
          </a:p>
          <a:p>
            <a:pPr algn="l"/>
            <a:r>
              <a:rPr lang="zh-CN" altLang="en-US" sz="8000">
                <a:solidFill>
                  <a:schemeClr val="dk1">
                    <a:lumMod val="85000"/>
                    <a:lumOff val="15000"/>
                  </a:schemeClr>
                </a:solidFill>
                <a:latin typeface="宋体" panose="02010600030101010101" pitchFamily="2" charset="-122"/>
                <a:ea typeface="宋体" panose="02010600030101010101" pitchFamily="2" charset="-122"/>
                <a:cs typeface="宋体" panose="02010600030101010101" pitchFamily="2" charset="-122"/>
              </a:rPr>
              <a:t>联</a:t>
            </a:r>
            <a:r>
              <a:rPr lang="en-US" altLang="zh-CN" sz="8000">
                <a:solidFill>
                  <a:schemeClr val="dk1">
                    <a:lumMod val="85000"/>
                    <a:lumOff val="15000"/>
                  </a:schemeClr>
                </a:solidFill>
                <a:latin typeface="宋体" panose="02010600030101010101" pitchFamily="2" charset="-122"/>
                <a:ea typeface="宋体" panose="02010600030101010101" pitchFamily="2" charset="-122"/>
                <a:cs typeface="宋体" panose="02010600030101010101" pitchFamily="2" charset="-122"/>
              </a:rPr>
              <a:t> </a:t>
            </a:r>
            <a:r>
              <a:rPr lang="zh-CN" altLang="en-US" sz="8000">
                <a:solidFill>
                  <a:schemeClr val="dk1">
                    <a:lumMod val="85000"/>
                    <a:lumOff val="15000"/>
                  </a:schemeClr>
                </a:solidFill>
                <a:latin typeface="宋体" panose="02010600030101010101" pitchFamily="2" charset="-122"/>
                <a:ea typeface="宋体" panose="02010600030101010101" pitchFamily="2" charset="-122"/>
                <a:cs typeface="宋体" panose="02010600030101010101" pitchFamily="2" charset="-122"/>
              </a:rPr>
              <a:t>系</a:t>
            </a:r>
            <a:r>
              <a:rPr lang="en-US" altLang="zh-CN" sz="8000">
                <a:solidFill>
                  <a:schemeClr val="dk1">
                    <a:lumMod val="85000"/>
                    <a:lumOff val="15000"/>
                  </a:schemeClr>
                </a:solidFill>
                <a:latin typeface="宋体" panose="02010600030101010101" pitchFamily="2" charset="-122"/>
                <a:ea typeface="宋体" panose="02010600030101010101" pitchFamily="2" charset="-122"/>
                <a:cs typeface="宋体" panose="02010600030101010101" pitchFamily="2" charset="-122"/>
              </a:rPr>
              <a:t> </a:t>
            </a:r>
            <a:r>
              <a:rPr lang="zh-CN" altLang="en-US" sz="8000">
                <a:solidFill>
                  <a:schemeClr val="dk1">
                    <a:lumMod val="85000"/>
                    <a:lumOff val="15000"/>
                  </a:schemeClr>
                </a:solidFill>
                <a:latin typeface="宋体" panose="02010600030101010101" pitchFamily="2" charset="-122"/>
                <a:ea typeface="宋体" panose="02010600030101010101" pitchFamily="2" charset="-122"/>
                <a:cs typeface="宋体" panose="02010600030101010101" pitchFamily="2" charset="-122"/>
              </a:rPr>
              <a:t>人：李烁</a:t>
            </a:r>
            <a:endParaRPr lang="zh-CN" altLang="en-US" sz="8000">
              <a:solidFill>
                <a:schemeClr val="dk1">
                  <a:lumMod val="85000"/>
                  <a:lumOff val="15000"/>
                </a:schemeClr>
              </a:solidFill>
              <a:latin typeface="宋体" panose="02010600030101010101" pitchFamily="2" charset="-122"/>
              <a:ea typeface="宋体" panose="02010600030101010101" pitchFamily="2" charset="-122"/>
              <a:cs typeface="宋体" panose="02010600030101010101" pitchFamily="2" charset="-122"/>
            </a:endParaRPr>
          </a:p>
          <a:p>
            <a:pPr algn="l"/>
            <a:r>
              <a:rPr lang="zh-CN" altLang="en-US" sz="8000">
                <a:solidFill>
                  <a:schemeClr val="dk1">
                    <a:lumMod val="85000"/>
                    <a:lumOff val="15000"/>
                  </a:schemeClr>
                </a:solidFill>
                <a:latin typeface="宋体" panose="02010600030101010101" pitchFamily="2" charset="-122"/>
                <a:ea typeface="宋体" panose="02010600030101010101" pitchFamily="2" charset="-122"/>
                <a:cs typeface="宋体" panose="02010600030101010101" pitchFamily="2" charset="-122"/>
              </a:rPr>
              <a:t>联系电话：</a:t>
            </a:r>
            <a:r>
              <a:rPr lang="en-US" altLang="zh-CN" sz="8000">
                <a:solidFill>
                  <a:schemeClr val="dk1">
                    <a:lumMod val="85000"/>
                    <a:lumOff val="15000"/>
                  </a:schemeClr>
                </a:solidFill>
                <a:latin typeface="宋体" panose="02010600030101010101" pitchFamily="2" charset="-122"/>
                <a:ea typeface="宋体" panose="02010600030101010101" pitchFamily="2" charset="-122"/>
                <a:cs typeface="宋体" panose="02010600030101010101" pitchFamily="2" charset="-122"/>
              </a:rPr>
              <a:t>43223813</a:t>
            </a:r>
            <a:endParaRPr lang="en-US" altLang="zh-CN" sz="8000">
              <a:solidFill>
                <a:schemeClr val="dk1">
                  <a:lumMod val="85000"/>
                  <a:lumOff val="15000"/>
                </a:schemeClr>
              </a:solidFill>
              <a:latin typeface="宋体" panose="02010600030101010101" pitchFamily="2" charset="-122"/>
              <a:ea typeface="宋体" panose="02010600030101010101" pitchFamily="2" charset="-122"/>
              <a:cs typeface="宋体" panose="02010600030101010101" pitchFamily="2" charset="-122"/>
            </a:endParaRPr>
          </a:p>
        </p:txBody>
      </p:sp>
    </p:spTree>
    <p:custDataLst>
      <p:tags r:id="rId3"/>
    </p:custDataLst>
  </p:cSld>
  <p:clrMapOvr>
    <a:masterClrMapping/>
  </p:clrMapOvr>
</p:sld>
</file>

<file path=ppt/tags/tag1.xml><?xml version="1.0" encoding="utf-8"?>
<p:tagLst xmlns:p="http://schemas.openxmlformats.org/presentationml/2006/main">
  <p:tag name="KSO_WM_UNIT_SUBTYPE" val="v"/>
  <p:tag name="KSO_WM_TEMPLATE_CATEGORY" val="chip"/>
  <p:tag name="KSO_WM_TEMPLATE_INDEX" val="20226575"/>
  <p:tag name="KSO_WM_UNIT_TYPE" val="i"/>
  <p:tag name="KSO_WM_UNIT_INDEX" val="1"/>
  <p:tag name="KSO_WM_UNIT_ID" val="chip20226575_8*i*1"/>
  <p:tag name="KSO_WM_BEAUTIFY_FLAG" val="#wm#"/>
  <p:tag name="KSO_WM_TAG_VERSION" val="1.0"/>
  <p:tag name="KSO_WM_CHIP_GROUPID" val="62fc4bff295c1bf6da953f3f"/>
  <p:tag name="KSO_WM_CHIP_XID" val="62fc4c06295c1bf6da953f4c"/>
  <p:tag name="KSO_WM_UNIT_DEC_AREA_ID" val="bc9cf044f15b421d92b173a23da78f0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fb9d860a11e3487e9cfdcd40d3e10bee"/>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26575_1*i*1"/>
  <p:tag name="KSO_WM_TEMPLATE_CATEGORY" val="chip"/>
  <p:tag name="KSO_WM_TEMPLATE_INDEX" val="20226575"/>
  <p:tag name="KSO_WM_UNIT_LAYERLEVEL" val="1"/>
  <p:tag name="KSO_WM_TAG_VERSION" val="1.0"/>
  <p:tag name="KSO_WM_BEAUTIFY_FLAG" val="#wm#"/>
  <p:tag name="KSO_WM_UNIT_SUBTYPE" val="v"/>
  <p:tag name="KSO_WM_UNIT_TYPE" val="i"/>
  <p:tag name="KSO_WM_UNIT_INDEX" val="1"/>
  <p:tag name="KSO_WM_CHIP_GROUPID" val="62fc4bff295c1bf6da953f3f"/>
  <p:tag name="KSO_WM_CHIP_XID" val="62fc4c06295c1bf6da953f4a"/>
  <p:tag name="KSO_WM_UNIT_DEC_AREA_ID" val="75b885325ad74e54ba52d93a9c893c91"/>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987cb9643ba24dbebc282aa68a44d559"/>
</p:tagLst>
</file>

<file path=ppt/tags/tag100.xml><?xml version="1.0" encoding="utf-8"?>
<p:tagLst xmlns:p="http://schemas.openxmlformats.org/presentationml/2006/main">
  <p:tag name="KSO_WM_SLIDE_BACKGROUND_TYPE" val="leftRight"/>
  <p:tag name="KSO_WM_UNIT_TEXT_FILL_FORE_SCHEMECOLOR_INDEX_BRIGHTNESS" val="0"/>
  <p:tag name="KSO_WM_UNIT_TEXT_FILL_FORE_SCHEMECOLOR_INDEX" val="13"/>
  <p:tag name="KSO_WM_UNIT_TEXT_FILL_TYPE" val="1"/>
</p:tagLst>
</file>

<file path=ppt/tags/tag101.xml><?xml version="1.0" encoding="utf-8"?>
<p:tagLst xmlns:p="http://schemas.openxmlformats.org/presentationml/2006/main">
  <p:tag name="KSO_WM_SLIDE_BACKGROUND_TYPE" val="leftRight"/>
  <p:tag name="KSO_WM_UNIT_TEXT_FILL_FORE_SCHEMECOLOR_INDEX_BRIGHTNESS" val="0"/>
  <p:tag name="KSO_WM_UNIT_TEXT_FILL_FORE_SCHEMECOLOR_INDEX" val="13"/>
  <p:tag name="KSO_WM_UNIT_TEXT_FILL_TYPE" val="1"/>
</p:tagLst>
</file>

<file path=ppt/tags/tag102.xml><?xml version="1.0" encoding="utf-8"?>
<p:tagLst xmlns:p="http://schemas.openxmlformats.org/presentationml/2006/main">
  <p:tag name="KSO_WM_SLIDE_BACKGROUND_TYPE" val="leftRight"/>
  <p:tag name="KSO_WM_UNIT_TEXT_FILL_FORE_SCHEMECOLOR_INDEX_BRIGHTNESS" val="0"/>
  <p:tag name="KSO_WM_UNIT_TEXT_FILL_FORE_SCHEMECOLOR_INDEX" val="13"/>
  <p:tag name="KSO_WM_UNIT_TEXT_FILL_TYPE" val="1"/>
</p:tagLst>
</file>

<file path=ppt/tags/tag103.xml><?xml version="1.0" encoding="utf-8"?>
<p:tagLst xmlns:p="http://schemas.openxmlformats.org/presentationml/2006/main">
  <p:tag name="KSO_WM_SLIDE_BACKGROUND_TYPE" val="leftRight"/>
  <p:tag name="KSO_WM_UNIT_TEXT_FILL_FORE_SCHEMECOLOR_INDEX_BRIGHTNESS" val="0"/>
  <p:tag name="KSO_WM_UNIT_TEXT_FILL_FORE_SCHEMECOLOR_INDEX" val="13"/>
  <p:tag name="KSO_WM_UNIT_TEXT_FILL_TYPE" val="1"/>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26575_1*i*1"/>
  <p:tag name="KSO_WM_TEMPLATE_CATEGORY" val="chip"/>
  <p:tag name="KSO_WM_TEMPLATE_INDEX" val="20226575"/>
  <p:tag name="KSO_WM_UNIT_LAYERLEVEL" val="1"/>
  <p:tag name="KSO_WM_TAG_VERSION" val="1.0"/>
  <p:tag name="KSO_WM_BEAUTIFY_FLAG" val="#wm#"/>
  <p:tag name="KSO_WM_UNIT_SUBTYPE" val="v"/>
  <p:tag name="KSO_WM_UNIT_TYPE" val="i"/>
  <p:tag name="KSO_WM_UNIT_INDEX" val="1"/>
  <p:tag name="KSO_WM_CHIP_GROUPID" val="62fc4bff295c1bf6da953f3f"/>
  <p:tag name="KSO_WM_CHIP_XID" val="62fc4c06295c1bf6da953f4a"/>
  <p:tag name="KSO_WM_UNIT_DEC_AREA_ID" val="776beeb931614eda8eb3a727e67f7b17"/>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cf05aee1808147cb9c766e540ff4af97"/>
  <p:tag name="KSO_WM_SLIDE_BACKGROUND_TYPE" val="topBottom"/>
</p:tagLst>
</file>

<file path=ppt/tags/tag105.xml><?xml version="1.0" encoding="utf-8"?>
<p:tagLst xmlns:p="http://schemas.openxmlformats.org/presentationml/2006/main">
  <p:tag name="KSO_WM_UNIT_SUBTYPE" val="w"/>
  <p:tag name="KSO_WM_TEMPLATE_CATEGORY" val="chip"/>
  <p:tag name="KSO_WM_TEMPLATE_INDEX" val="20226575"/>
  <p:tag name="KSO_WM_UNIT_TYPE" val="i"/>
  <p:tag name="KSO_WM_UNIT_INDEX" val="1"/>
  <p:tag name="KSO_WM_UNIT_ID" val="chip20226575_2*i*1"/>
  <p:tag name="KSO_WM_BEAUTIFY_FLAG" val="#wm#"/>
  <p:tag name="KSO_WM_TAG_VERSION" val="1.0"/>
  <p:tag name="KSO_WM_CHIP_GROUPID" val="62fc4bff295c1bf6da953f3f"/>
  <p:tag name="KSO_WM_CHIP_XID" val="62fc4c06295c1bf6da953f49"/>
  <p:tag name="KSO_WM_UNIT_DEC_AREA_ID" val="e602bc8ee2ea4d1d913ffdf8b60953fb"/>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d059f7a571d44b47ba5f4ef4483f7c0c"/>
  <p:tag name="KSO_WM_SLIDE_BACKGROUND_TYPE" val="topBotto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bg20220671_4**"/>
  <p:tag name="KSO_WM_TEMPLATE_CATEGORY" val="bg"/>
  <p:tag name="KSO_WM_TEMPLATE_INDEX" val="20220671"/>
  <p:tag name="KSO_WM_UNIT_LAYERLEVEL" val="1"/>
  <p:tag name="KSO_WM_TAG_VERSION" val="1.0"/>
  <p:tag name="KSO_WM_BEAUTIFY_FLAG" val="#wm#"/>
  <p:tag name="KSO_WM_CHIP_GROUPID" val="61835ab9a6a891b1f9db066d"/>
  <p:tag name="KSO_WM_CHIP_XID" val="618b78d218adb49c6c1f28e6"/>
  <p:tag name="KSO_WM_SLIDE_BACKGROUND_TYPE" val="topBotto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07.xml><?xml version="1.0" encoding="utf-8"?>
<p:tagLst xmlns:p="http://schemas.openxmlformats.org/presentationml/2006/main">
  <p:tag name="KSO_WM_SLIDE_BACKGROUND_TYPE" val="topBottom"/>
  <p:tag name="KSO_WM_UNIT_TEXT_FILL_FORE_SCHEMECOLOR_INDEX_BRIGHTNESS" val="0"/>
  <p:tag name="KSO_WM_UNIT_TEXT_FILL_FORE_SCHEMECOLOR_INDEX" val="13"/>
  <p:tag name="KSO_WM_UNIT_TEXT_FILL_TYPE" val="1"/>
</p:tagLst>
</file>

<file path=ppt/tags/tag108.xml><?xml version="1.0" encoding="utf-8"?>
<p:tagLst xmlns:p="http://schemas.openxmlformats.org/presentationml/2006/main">
  <p:tag name="KSO_WM_SLIDE_BACKGROUND_TYPE" val="topBottom"/>
  <p:tag name="KSO_WM_UNIT_TEXT_FILL_FORE_SCHEMECOLOR_INDEX_BRIGHTNESS" val="0"/>
  <p:tag name="KSO_WM_UNIT_TEXT_FILL_FORE_SCHEMECOLOR_INDEX" val="13"/>
  <p:tag name="KSO_WM_UNIT_TEXT_FILL_TYPE" val="1"/>
</p:tagLst>
</file>

<file path=ppt/tags/tag109.xml><?xml version="1.0" encoding="utf-8"?>
<p:tagLst xmlns:p="http://schemas.openxmlformats.org/presentationml/2006/main">
  <p:tag name="KSO_WM_SLIDE_BACKGROUND_TYPE" val="topBottom"/>
  <p:tag name="KSO_WM_UNIT_TEXT_FILL_FORE_SCHEMECOLOR_INDEX_BRIGHTNESS" val="0"/>
  <p:tag name="KSO_WM_UNIT_TEXT_FILL_FORE_SCHEMECOLOR_INDEX" val="13"/>
  <p:tag name="KSO_WM_UNIT_TEXT_FILL_TYPE" val="1"/>
</p:tagLst>
</file>

<file path=ppt/tags/tag11.xml><?xml version="1.0" encoding="utf-8"?>
<p:tagLst xmlns:p="http://schemas.openxmlformats.org/presentationml/2006/main">
  <p:tag name="KSO_WM_UNIT_SUBTYPE" val="w"/>
  <p:tag name="KSO_WM_TEMPLATE_CATEGORY" val="chip"/>
  <p:tag name="KSO_WM_TEMPLATE_INDEX" val="20226575"/>
  <p:tag name="KSO_WM_UNIT_TYPE" val="i"/>
  <p:tag name="KSO_WM_UNIT_INDEX" val="1"/>
  <p:tag name="KSO_WM_UNIT_ID" val="chip20226575_2*i*1"/>
  <p:tag name="KSO_WM_BEAUTIFY_FLAG" val="#wm#"/>
  <p:tag name="KSO_WM_TAG_VERSION" val="1.0"/>
  <p:tag name="KSO_WM_CHIP_GROUPID" val="62fc4bff295c1bf6da953f3f"/>
  <p:tag name="KSO_WM_CHIP_XID" val="62fc4c06295c1bf6da953f49"/>
  <p:tag name="KSO_WM_UNIT_DEC_AREA_ID" val="4e1a82b286cb49279e0b7042100c4954"/>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6fc4040766ad483497a47a28eaecf3e9"/>
</p:tagLst>
</file>

<file path=ppt/tags/tag110.xml><?xml version="1.0" encoding="utf-8"?>
<p:tagLst xmlns:p="http://schemas.openxmlformats.org/presentationml/2006/main">
  <p:tag name="KSO_WM_SLIDE_BACKGROUND_TYPE" val="topBottom"/>
  <p:tag name="KSO_WM_UNIT_TEXT_FILL_FORE_SCHEMECOLOR_INDEX_BRIGHTNESS" val="0"/>
  <p:tag name="KSO_WM_UNIT_TEXT_FILL_FORE_SCHEMECOLOR_INDEX" val="13"/>
  <p:tag name="KSO_WM_UNIT_TEXT_FILL_TYPE" val="1"/>
</p:tagLst>
</file>

<file path=ppt/tags/tag111.xml><?xml version="1.0" encoding="utf-8"?>
<p:tagLst xmlns:p="http://schemas.openxmlformats.org/presentationml/2006/main">
  <p:tag name="KSO_WM_SLIDE_BACKGROUND_TYPE" val="topBottom"/>
  <p:tag name="KSO_WM_UNIT_TEXT_FILL_FORE_SCHEMECOLOR_INDEX_BRIGHTNESS" val="0"/>
  <p:tag name="KSO_WM_UNIT_TEXT_FILL_FORE_SCHEMECOLOR_INDEX" val="13"/>
  <p:tag name="KSO_WM_UNIT_TEXT_FILL_TYPE" val="1"/>
</p:tagLst>
</file>

<file path=ppt/tags/tag112.xml><?xml version="1.0" encoding="utf-8"?>
<p:tagLst xmlns:p="http://schemas.openxmlformats.org/presentationml/2006/main">
  <p:tag name="KSO_WM_SLIDE_BACKGROUND_TYPE" val="topBottom"/>
  <p:tag name="KSO_WM_UNIT_TEXT_FILL_FORE_SCHEMECOLOR_INDEX_BRIGHTNESS" val="0"/>
  <p:tag name="KSO_WM_UNIT_TEXT_FILL_FORE_SCHEMECOLOR_INDEX" val="13"/>
  <p:tag name="KSO_WM_UNIT_TEXT_FILL_TYPE" val="1"/>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26575_1*i*1"/>
  <p:tag name="KSO_WM_TEMPLATE_CATEGORY" val="chip"/>
  <p:tag name="KSO_WM_TEMPLATE_INDEX" val="20226575"/>
  <p:tag name="KSO_WM_UNIT_LAYERLEVEL" val="1"/>
  <p:tag name="KSO_WM_TAG_VERSION" val="1.0"/>
  <p:tag name="KSO_WM_BEAUTIFY_FLAG" val="#wm#"/>
  <p:tag name="KSO_WM_UNIT_SUBTYPE" val="v"/>
  <p:tag name="KSO_WM_UNIT_TYPE" val="i"/>
  <p:tag name="KSO_WM_UNIT_INDEX" val="1"/>
  <p:tag name="KSO_WM_CHIP_GROUPID" val="62fc4bff295c1bf6da953f3f"/>
  <p:tag name="KSO_WM_CHIP_XID" val="62fc4c06295c1bf6da953f4a"/>
  <p:tag name="KSO_WM_UNIT_DEC_AREA_ID" val="f9f6b27de8a3471595203d47cf54fc94"/>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dcc2989093a34945b526afed5c3e51c3"/>
  <p:tag name="KSO_WM_SLIDE_BACKGROUND_TYPE" val="bottomTop"/>
</p:tagLst>
</file>

<file path=ppt/tags/tag114.xml><?xml version="1.0" encoding="utf-8"?>
<p:tagLst xmlns:p="http://schemas.openxmlformats.org/presentationml/2006/main">
  <p:tag name="KSO_WM_UNIT_SUBTYPE" val="w"/>
  <p:tag name="KSO_WM_TEMPLATE_CATEGORY" val="chip"/>
  <p:tag name="KSO_WM_TEMPLATE_INDEX" val="20226575"/>
  <p:tag name="KSO_WM_UNIT_TYPE" val="i"/>
  <p:tag name="KSO_WM_UNIT_INDEX" val="1"/>
  <p:tag name="KSO_WM_UNIT_ID" val="chip20226575_2*i*1"/>
  <p:tag name="KSO_WM_BEAUTIFY_FLAG" val="#wm#"/>
  <p:tag name="KSO_WM_TAG_VERSION" val="1.0"/>
  <p:tag name="KSO_WM_CHIP_GROUPID" val="62fc4bff295c1bf6da953f3f"/>
  <p:tag name="KSO_WM_CHIP_XID" val="62fc4c06295c1bf6da953f49"/>
  <p:tag name="KSO_WM_UNIT_DEC_AREA_ID" val="9056812de32b40e4b3ecd0353e425d7f"/>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edbccd2de13d47c0ac4ae668efeb0e0b"/>
  <p:tag name="KSO_WM_SLIDE_BACKGROUND_TYPE" val="bottomTop"/>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bg20220671_5**"/>
  <p:tag name="KSO_WM_TEMPLATE_CATEGORY" val="bg"/>
  <p:tag name="KSO_WM_TEMPLATE_INDEX" val="20220671"/>
  <p:tag name="KSO_WM_UNIT_LAYERLEVEL" val="1"/>
  <p:tag name="KSO_WM_TAG_VERSION" val="1.0"/>
  <p:tag name="KSO_WM_BEAUTIFY_FLAG" val="#wm#"/>
  <p:tag name="KSO_WM_CHIP_GROUPID" val="61835ab9a6a891b1f9db066d"/>
  <p:tag name="KSO_WM_CHIP_XID" val="618b78d218adb49c6c1f28e7"/>
  <p:tag name="KSO_WM_SLIDE_BACKGROUND_TYPE" val="bottomTop"/>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16.xml><?xml version="1.0" encoding="utf-8"?>
<p:tagLst xmlns:p="http://schemas.openxmlformats.org/presentationml/2006/main">
  <p:tag name="KSO_WM_SLIDE_BACKGROUND_TYPE" val="bottomTop"/>
  <p:tag name="KSO_WM_UNIT_TEXT_FILL_FORE_SCHEMECOLOR_INDEX_BRIGHTNESS" val="0"/>
  <p:tag name="KSO_WM_UNIT_TEXT_FILL_FORE_SCHEMECOLOR_INDEX" val="13"/>
  <p:tag name="KSO_WM_UNIT_TEXT_FILL_TYPE" val="1"/>
</p:tagLst>
</file>

<file path=ppt/tags/tag117.xml><?xml version="1.0" encoding="utf-8"?>
<p:tagLst xmlns:p="http://schemas.openxmlformats.org/presentationml/2006/main">
  <p:tag name="KSO_WM_SLIDE_BACKGROUND_TYPE" val="bottomTop"/>
  <p:tag name="KSO_WM_UNIT_TEXT_FILL_FORE_SCHEMECOLOR_INDEX_BRIGHTNESS" val="0"/>
  <p:tag name="KSO_WM_UNIT_TEXT_FILL_FORE_SCHEMECOLOR_INDEX" val="13"/>
  <p:tag name="KSO_WM_UNIT_TEXT_FILL_TYPE" val="1"/>
</p:tagLst>
</file>

<file path=ppt/tags/tag118.xml><?xml version="1.0" encoding="utf-8"?>
<p:tagLst xmlns:p="http://schemas.openxmlformats.org/presentationml/2006/main">
  <p:tag name="KSO_WM_SLIDE_BACKGROUND_TYPE" val="bottomTop"/>
  <p:tag name="KSO_WM_UNIT_TEXT_FILL_FORE_SCHEMECOLOR_INDEX_BRIGHTNESS" val="0"/>
  <p:tag name="KSO_WM_UNIT_TEXT_FILL_FORE_SCHEMECOLOR_INDEX" val="13"/>
  <p:tag name="KSO_WM_UNIT_TEXT_FILL_TYPE" val="1"/>
</p:tagLst>
</file>

<file path=ppt/tags/tag119.xml><?xml version="1.0" encoding="utf-8"?>
<p:tagLst xmlns:p="http://schemas.openxmlformats.org/presentationml/2006/main">
  <p:tag name="KSO_WM_SLIDE_BACKGROUND_TYPE" val="bottomTop"/>
  <p:tag name="KSO_WM_UNIT_TEXT_FILL_FORE_SCHEMECOLOR_INDEX_BRIGHTNESS" val="0"/>
  <p:tag name="KSO_WM_UNIT_TEXT_FILL_FORE_SCHEMECOLOR_INDEX" val="13"/>
  <p:tag name="KSO_WM_UNIT_TEXT_FILL_TYPE" val="1"/>
</p:tagLst>
</file>

<file path=ppt/tags/tag1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0.xml><?xml version="1.0" encoding="utf-8"?>
<p:tagLst xmlns:p="http://schemas.openxmlformats.org/presentationml/2006/main">
  <p:tag name="KSO_WM_SLIDE_BACKGROUND_TYPE" val="bottomTop"/>
  <p:tag name="KSO_WM_UNIT_TEXT_FILL_FORE_SCHEMECOLOR_INDEX_BRIGHTNESS" val="0"/>
  <p:tag name="KSO_WM_UNIT_TEXT_FILL_FORE_SCHEMECOLOR_INDEX" val="13"/>
  <p:tag name="KSO_WM_UNIT_TEXT_FILL_TYPE" val="1"/>
</p:tagLst>
</file>

<file path=ppt/tags/tag121.xml><?xml version="1.0" encoding="utf-8"?>
<p:tagLst xmlns:p="http://schemas.openxmlformats.org/presentationml/2006/main">
  <p:tag name="KSO_WM_SLIDE_BACKGROUND_TYPE" val="bottomTop"/>
  <p:tag name="KSO_WM_UNIT_TEXT_FILL_FORE_SCHEMECOLOR_INDEX_BRIGHTNESS" val="0"/>
  <p:tag name="KSO_WM_UNIT_TEXT_FILL_FORE_SCHEMECOLOR_INDEX" val="13"/>
  <p:tag name="KSO_WM_UNIT_TEXT_FILL_TYPE" val="1"/>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26575_1*i*1"/>
  <p:tag name="KSO_WM_TEMPLATE_CATEGORY" val="chip"/>
  <p:tag name="KSO_WM_TEMPLATE_INDEX" val="20226575"/>
  <p:tag name="KSO_WM_UNIT_LAYERLEVEL" val="1"/>
  <p:tag name="KSO_WM_TAG_VERSION" val="1.0"/>
  <p:tag name="KSO_WM_BEAUTIFY_FLAG" val="#wm#"/>
  <p:tag name="KSO_WM_UNIT_SUBTYPE" val="v"/>
  <p:tag name="KSO_WM_UNIT_TYPE" val="i"/>
  <p:tag name="KSO_WM_UNIT_INDEX" val="1"/>
  <p:tag name="KSO_WM_CHIP_GROUPID" val="62fc4bff295c1bf6da953f3f"/>
  <p:tag name="KSO_WM_CHIP_XID" val="62fc4c06295c1bf6da953f4a"/>
  <p:tag name="KSO_WM_UNIT_DEC_AREA_ID" val="bf53c0fe72f5449e89845b4da3cb446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b140cd9e32b8436aa4421cdd8780357c"/>
  <p:tag name="KSO_WM_SLIDE_BACKGROUND_TYPE" val="navigation"/>
</p:tagLst>
</file>

<file path=ppt/tags/tag123.xml><?xml version="1.0" encoding="utf-8"?>
<p:tagLst xmlns:p="http://schemas.openxmlformats.org/presentationml/2006/main">
  <p:tag name="KSO_WM_UNIT_SUBTYPE" val="w"/>
  <p:tag name="KSO_WM_TEMPLATE_CATEGORY" val="chip"/>
  <p:tag name="KSO_WM_TEMPLATE_INDEX" val="20226575"/>
  <p:tag name="KSO_WM_UNIT_TYPE" val="i"/>
  <p:tag name="KSO_WM_UNIT_INDEX" val="1"/>
  <p:tag name="KSO_WM_UNIT_ID" val="chip20226575_2*i*1"/>
  <p:tag name="KSO_WM_BEAUTIFY_FLAG" val="#wm#"/>
  <p:tag name="KSO_WM_TAG_VERSION" val="1.0"/>
  <p:tag name="KSO_WM_CHIP_GROUPID" val="62fc4bff295c1bf6da953f3f"/>
  <p:tag name="KSO_WM_CHIP_XID" val="62fc4c06295c1bf6da953f49"/>
  <p:tag name="KSO_WM_UNIT_DEC_AREA_ID" val="d83b1d13d41b4543a43ed4e36cd3886e"/>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131562f7e783413abb09ac6d3a638ef4"/>
  <p:tag name="KSO_WM_SLIDE_BACKGROUND_TYPE" val="navigation"/>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bg20220671_6**"/>
  <p:tag name="KSO_WM_TEMPLATE_CATEGORY" val="bg"/>
  <p:tag name="KSO_WM_TEMPLATE_INDEX" val="20220671"/>
  <p:tag name="KSO_WM_UNIT_LAYERLEVEL" val="1"/>
  <p:tag name="KSO_WM_TAG_VERSION" val="1.0"/>
  <p:tag name="KSO_WM_BEAUTIFY_FLAG" val="#wm#"/>
  <p:tag name="KSO_WM_CHIP_GROUPID" val="61835ab9a6a891b1f9db066d"/>
  <p:tag name="KSO_WM_CHIP_XID" val="618b78d218adb49c6c1f28e8"/>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25.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26.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27.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28.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29.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0.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31.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32.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26575_1*i*1"/>
  <p:tag name="KSO_WM_TEMPLATE_CATEGORY" val="chip"/>
  <p:tag name="KSO_WM_TEMPLATE_INDEX" val="20226575"/>
  <p:tag name="KSO_WM_UNIT_LAYERLEVEL" val="1"/>
  <p:tag name="KSO_WM_TAG_VERSION" val="1.0"/>
  <p:tag name="KSO_WM_BEAUTIFY_FLAG" val="#wm#"/>
  <p:tag name="KSO_WM_UNIT_SUBTYPE" val="v"/>
  <p:tag name="KSO_WM_UNIT_TYPE" val="i"/>
  <p:tag name="KSO_WM_UNIT_INDEX" val="1"/>
  <p:tag name="KSO_WM_CHIP_GROUPID" val="62fc4bff295c1bf6da953f3f"/>
  <p:tag name="KSO_WM_CHIP_XID" val="62fc4c06295c1bf6da953f4a"/>
  <p:tag name="KSO_WM_UNIT_DEC_AREA_ID" val="7d27085686054af4bb8cb118d4b973f8"/>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f96448b18fcc4eb98966524ae2e6ffc5"/>
  <p:tag name="KSO_WM_SLIDE_BACKGROUND_TYPE" val="belt"/>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bg20220671_7**"/>
  <p:tag name="KSO_WM_TEMPLATE_CATEGORY" val="bg"/>
  <p:tag name="KSO_WM_TEMPLATE_INDEX" val="20220671"/>
  <p:tag name="KSO_WM_UNIT_LAYERLEVEL" val="1"/>
  <p:tag name="KSO_WM_TAG_VERSION" val="1.0"/>
  <p:tag name="KSO_WM_BEAUTIFY_FLAG" val="#wm#"/>
  <p:tag name="KSO_WM_CHIP_GROUPID" val="61835ab9a6a891b1f9db066d"/>
  <p:tag name="KSO_WM_CHIP_XID" val="618b78d218adb49c6c1f28e9"/>
  <p:tag name="KSO_WM_SLIDE_BACKGROUND_TYPE" val="bel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35.xml><?xml version="1.0" encoding="utf-8"?>
<p:tagLst xmlns:p="http://schemas.openxmlformats.org/presentationml/2006/main">
  <p:tag name="KSO_WM_SLIDE_BACKGROUND_TYPE" val="belt"/>
  <p:tag name="KSO_WM_UNIT_TEXT_FILL_FORE_SCHEMECOLOR_INDEX_BRIGHTNESS" val="0"/>
  <p:tag name="KSO_WM_UNIT_TEXT_FILL_FORE_SCHEMECOLOR_INDEX" val="13"/>
  <p:tag name="KSO_WM_UNIT_TEXT_FILL_TYPE" val="1"/>
</p:tagLst>
</file>

<file path=ppt/tags/tag136.xml><?xml version="1.0" encoding="utf-8"?>
<p:tagLst xmlns:p="http://schemas.openxmlformats.org/presentationml/2006/main">
  <p:tag name="KSO_WM_SLIDE_BACKGROUND_TYPE" val="belt"/>
  <p:tag name="KSO_WM_UNIT_TEXT_FILL_FORE_SCHEMECOLOR_INDEX_BRIGHTNESS" val="0"/>
  <p:tag name="KSO_WM_UNIT_TEXT_FILL_FORE_SCHEMECOLOR_INDEX" val="13"/>
  <p:tag name="KSO_WM_UNIT_TEXT_FILL_TYPE" val="1"/>
</p:tagLst>
</file>

<file path=ppt/tags/tag137.xml><?xml version="1.0" encoding="utf-8"?>
<p:tagLst xmlns:p="http://schemas.openxmlformats.org/presentationml/2006/main">
  <p:tag name="KSO_WM_SLIDE_BACKGROUND_TYPE" val="belt"/>
  <p:tag name="KSO_WM_UNIT_TEXT_FILL_FORE_SCHEMECOLOR_INDEX_BRIGHTNESS" val="0"/>
  <p:tag name="KSO_WM_UNIT_TEXT_FILL_FORE_SCHEMECOLOR_INDEX" val="13"/>
  <p:tag name="KSO_WM_UNIT_TEXT_FILL_TYPE" val="1"/>
</p:tagLst>
</file>

<file path=ppt/tags/tag138.xml><?xml version="1.0" encoding="utf-8"?>
<p:tagLst xmlns:p="http://schemas.openxmlformats.org/presentationml/2006/main">
  <p:tag name="KSO_WM_SLIDE_BACKGROUND_TYPE" val="belt"/>
  <p:tag name="KSO_WM_UNIT_TEXT_FILL_FORE_SCHEMECOLOR_INDEX_BRIGHTNESS" val="0"/>
  <p:tag name="KSO_WM_UNIT_TEXT_FILL_FORE_SCHEMECOLOR_INDEX" val="13"/>
  <p:tag name="KSO_WM_UNIT_TEXT_FILL_TYPE" val="1"/>
</p:tagLst>
</file>

<file path=ppt/tags/tag139.xml><?xml version="1.0" encoding="utf-8"?>
<p:tagLst xmlns:p="http://schemas.openxmlformats.org/presentationml/2006/main">
  <p:tag name="KSO_WM_SLIDE_BACKGROUND_TYPE" val="belt"/>
  <p:tag name="KSO_WM_UNIT_TEXT_FILL_FORE_SCHEMECOLOR_INDEX_BRIGHTNESS" val="0"/>
  <p:tag name="KSO_WM_UNIT_TEXT_FILL_FORE_SCHEMECOLOR_INDEX" val="13"/>
  <p:tag name="KSO_WM_UNIT_TEXT_FILL_TYPE" val="1"/>
</p:tagLst>
</file>

<file path=ppt/tags/tag1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0.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TEMPLATE_CATEGORY" val="custom"/>
  <p:tag name="KSO_WM_TEMPLATE_INDEX" val="20226575"/>
</p:tagLst>
</file>

<file path=ppt/tags/tag141.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TEMPLATE_CATEGORY" val="custom"/>
  <p:tag name="KSO_WM_TEMPLATE_INDEX" val="20226575"/>
</p:tagLst>
</file>

<file path=ppt/tags/tag14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5.xml><?xml version="1.0" encoding="utf-8"?>
<p:tagLst xmlns:p="http://schemas.openxmlformats.org/presentationml/2006/main">
  <p:tag name="KSO_WM_BEAUTIFY_FLAG" val="#wm#"/>
  <p:tag name="KSO_WM_TAG_VERSION" val="1.0"/>
  <p:tag name="KSO_WM_TEMPLATE_CATEGORY" val="custom"/>
  <p:tag name="KSO_WM_TEMPLATE_INDEX" val="20226575"/>
  <p:tag name="KSO_WM_CHIP_COLORING" val="1"/>
</p:tagLst>
</file>

<file path=ppt/tags/tag146.xml><?xml version="1.0" encoding="utf-8"?>
<p:tagLst xmlns:p="http://schemas.openxmlformats.org/presentationml/2006/main">
  <p:tag name="KSO_WM_UNIT_DEFAULT_FONT" val="72;88;2"/>
  <p:tag name="KSO_WM_UNIT_BLOCK" val="0"/>
  <p:tag name="KSO_WM_UNIT_DEC_AREA_ID" val="341b98879fee43669cece2da8a74f9a0"/>
  <p:tag name="KSO_WM_UNIT_ISCONTENTSTITLE" val="0"/>
  <p:tag name="KSO_WM_UNIT_ISNUMDGMTITLE" val="0"/>
  <p:tag name="KSO_WM_UNIT_PRESET_TEXT" val="医疗数据表"/>
  <p:tag name="KSO_WM_UNIT_NOCLEAR" val="0"/>
  <p:tag name="KSO_WM_UNIT_VALUE" val="6"/>
  <p:tag name="KSO_WM_UNIT_HIGHLIGHT" val="0"/>
  <p:tag name="KSO_WM_UNIT_COMPATIBLE" val="0"/>
  <p:tag name="KSO_WM_UNIT_DIAGRAM_ISNUMVISUAL" val="0"/>
  <p:tag name="KSO_WM_UNIT_DIAGRAM_ISREFERUNIT" val="0"/>
  <p:tag name="KSO_WM_UNIT_TYPE" val="a"/>
  <p:tag name="KSO_WM_UNIT_INDEX" val="1"/>
  <p:tag name="KSO_WM_UNIT_ID" val="custom20226575_1*a*1"/>
  <p:tag name="KSO_WM_TEMPLATE_CATEGORY" val="custom"/>
  <p:tag name="KSO_WM_TEMPLATE_INDEX" val="20226575"/>
  <p:tag name="KSO_WM_UNIT_LAYERLEVEL" val="1"/>
  <p:tag name="KSO_WM_TAG_VERSION" val="1.0"/>
  <p:tag name="KSO_WM_BEAUTIFY_FLAG" val="#wm#"/>
  <p:tag name="KSO_WM_CHIP_GROUPID" val="620b54c2d9f311da4dab6587"/>
  <p:tag name="KSO_WM_CHIP_XID" val="620b54c2d9f311da4dab6586"/>
  <p:tag name="KSO_WM_CHIP_FILLAREA_FILL_RULE" val="{&quot;fill_align&quot;:&quot;cm&quot;,&quot;fill_mode&quot;:&quot;adaptive&quot;,&quot;sacle_strategy&quot;:&quot;smart&quot;}"/>
  <p:tag name="KSO_WM_ASSEMBLE_CHIP_INDEX" val="003e8224bc074e9c8cb0ededa643576a"/>
  <p:tag name="KSO_WM_UNIT_TEXT_FILL_FORE_SCHEMECOLOR_INDEX_BRIGHTNESS" val="0"/>
  <p:tag name="KSO_WM_UNIT_TEXT_FILL_FORE_SCHEMECOLOR_INDEX" val="5"/>
  <p:tag name="KSO_WM_UNIT_TEXT_FILL_TYPE" val="1"/>
</p:tagLst>
</file>

<file path=ppt/tags/tag147.xml><?xml version="1.0" encoding="utf-8"?>
<p:tagLst xmlns:p="http://schemas.openxmlformats.org/presentationml/2006/main">
  <p:tag name="KSO_WM_TEMPLATE_THUMBS_INDEX" val="1、3、4、5、7、23"/>
  <p:tag name="KSO_WM_SLIDE_ID" val="custom20226575_1"/>
  <p:tag name="KSO_WM_TEMPLATE_SUBCATEGORY" val="21"/>
  <p:tag name="KSO_WM_TEMPLATE_MASTER_TYPE" val="1"/>
  <p:tag name="KSO_WM_TEMPLATE_COLOR_TYPE" val="1"/>
  <p:tag name="KSO_WM_SLIDE_TYPE" val="title"/>
  <p:tag name="KSO_WM_SLIDE_SUBTYPE" val="pureTxt"/>
  <p:tag name="KSO_WM_SLIDE_ITEM_CNT" val="0"/>
  <p:tag name="KSO_WM_SLIDE_INDEX" val="1"/>
  <p:tag name="KSO_WM_TEMPLATE_MASTER_THUMB_INDEX" val="13"/>
  <p:tag name="KSO_WM_TAG_VERSION" val="1.0"/>
  <p:tag name="KSO_WM_BEAUTIFY_FLAG" val="#wm#"/>
  <p:tag name="KSO_WM_TEMPLATE_CATEGORY" val="custom"/>
  <p:tag name="KSO_WM_TEMPLATE_INDEX" val="20226575"/>
  <p:tag name="KSO_WM_SLIDE_LAYOUT" val="a_f"/>
  <p:tag name="KSO_WM_SLIDE_LAYOUT_CNT" val="1_1"/>
  <p:tag name="KSO_WM_CHIP_INFOS" val="{&quot;type&quot;:0,&quot;layout_type&quot;:&quot;1_NF_UC_3&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itle&quot;,&quot;sectionTitle&quot;,&quot;endPage&quot;],&quot;useType&quot;:[&quot;ppt&quot;]}"/>
  <p:tag name="KSO_WM_CHIP_XID" val="61a88b4dcf14e69e7f8be5b4"/>
  <p:tag name="KSO_WM_CHIP_FILLPROP" val="[[{&quot;text_align&quot;:&quot;lm&quot;,&quot;text_direction&quot;:&quot;horizontal&quot;,&quot;support_big_font&quot;:false,&quot;picture_toward&quot;:0,&quot;picture_dockside&quot;:[],&quot;fill_id&quot;:&quot;53dc1b56b25f4ce5a7b16471fcef27e2&quot;,&quot;fill_align&quot;:&quot;cm&quot;,&quot;chip_types&quot;:[&quot;header&quot;]}],[{&quot;text_align&quot;:&quot;cm&quot;,&quot;text_direction&quot;:&quot;horizontal&quot;,&quot;support_big_font&quot;:false,&quot;picture_toward&quot;:0,&quot;picture_dockside&quot;:[],&quot;fill_id&quot;:&quot;53dc1b56b25f4ce5a7b16471fcef27e2&quot;,&quot;fill_align&quot;:&quot;cm&quot;,&quot;chip_types&quot;:[&quot;header&quot;]}],[{&quot;text_align&quot;:&quot;rm&quot;,&quot;text_direction&quot;:&quot;horizontal&quot;,&quot;support_big_font&quot;:false,&quot;picture_toward&quot;:0,&quot;picture_dockside&quot;:[],&quot;fill_id&quot;:&quot;53dc1b56b25f4ce5a7b16471fcef27e2&quot;,&quot;fill_align&quot;:&quot;cm&quot;,&quot;chip_types&quot;:[&quot;header&quot;]}],[{&quot;text_align&quot;:&quot;lm&quot;,&quot;text_direction&quot;:&quot;horizontal&quot;,&quot;support_big_font&quot;:false,&quot;picture_toward&quot;:0,&quot;picture_dockside&quot;:[],&quot;fill_id&quot;:&quot;53dc1b56b25f4ce5a7b16471fcef27e2&quot;,&quot;fill_align&quot;:&quot;cb&quot;,&quot;chip_types&quot;:[&quot;header&quot;]}],[{&quot;text_align&quot;:&quot;cm&quot;,&quot;text_direction&quot;:&quot;horizontal&quot;,&quot;support_big_font&quot;:false,&quot;picture_toward&quot;:0,&quot;picture_dockside&quot;:[],&quot;fill_id&quot;:&quot;53dc1b56b25f4ce5a7b16471fcef27e2&quot;,&quot;fill_align&quot;:&quot;cb&quot;,&quot;chip_types&quot;:[&quot;header&quot;]}],[{&quot;text_align&quot;:&quot;rm&quot;,&quot;text_direction&quot;:&quot;horizontal&quot;,&quot;support_big_font&quot;:false,&quot;picture_toward&quot;:0,&quot;picture_dockside&quot;:[],&quot;fill_id&quot;:&quot;53dc1b56b25f4ce5a7b16471fcef27e2&quot;,&quot;fill_align&quot;:&quot;cb&quot;,&quot;chip_types&quot;:[&quot;header&quot;]}]]"/>
  <p:tag name="KSO_WM_CHIP_DECFILLPROP" val="[]"/>
  <p:tag name="KSO_WM_CHIP_GROUPID" val="61a88b4dcf14e69e7f8be5b6"/>
  <p:tag name="KSO_WM_SLIDE_LAYOUT_INFO" val="{&quot;id&quot;:&quot;2022-09-14T11:20:29&quot;,&quot;margin&quot;:{&quot;bottom&quot;:9.046224594116211,&quot;left&quot;:3.1467807292938232,&quot;right&quot;:3.146810293197632,&quot;top&quot;:2.265841007232666},&quot;type&quot;:0}"/>
  <p:tag name="KSO_WM_SLIDE_BK_DARK_LIGHT" val="2"/>
  <p:tag name="KSO_WM_SLIDE_BACKGROUND_TYPE" val="general"/>
  <p:tag name="KSO_WM_SLIDE_SUPPORT_FEATURE_TYPE" val="0"/>
  <p:tag name="KSO_WM_CHIP_COLORING" val="1"/>
  <p:tag name="KSO_WM_TEMPLATE_ASSEMBLE_XID" val="63214877f9895fa2f14dfabf"/>
  <p:tag name="KSO_WM_TEMPLATE_ASSEMBLE_GROUPID" val="62fc4bff295c1bf6da953f3f"/>
</p:tagLst>
</file>

<file path=ppt/tags/tag148.xml><?xml version="1.0" encoding="utf-8"?>
<p:tagLst xmlns:p="http://schemas.openxmlformats.org/presentationml/2006/main">
  <p:tag name="KSO_WM_UNIT_DEFAULT_FONT" val="60;66;2"/>
  <p:tag name="KSO_WM_UNIT_BLOCK" val="0"/>
  <p:tag name="KSO_WM_UNIT_DEC_AREA_ID" val="c5b8be3ddbca4792b2ef3bd986b4472e"/>
  <p:tag name="KSO_WM_UNIT_ISCONTENTSTITLE" val="1"/>
  <p:tag name="KSO_WM_UNIT_ISNUMDGMTITLE" val="0"/>
  <p:tag name="KSO_WM_UNIT_PRESET_TEXT" val="目录"/>
  <p:tag name="KSO_WM_UNIT_NOCLEAR" val="0"/>
  <p:tag name="KSO_WM_UNIT_VALUE" val="5"/>
  <p:tag name="KSO_WM_UNIT_HIGHLIGHT" val="0"/>
  <p:tag name="KSO_WM_UNIT_COMPATIBLE" val="0"/>
  <p:tag name="KSO_WM_UNIT_DIAGRAM_ISNUMVISUAL" val="0"/>
  <p:tag name="KSO_WM_UNIT_DIAGRAM_ISREFERUNIT" val="0"/>
  <p:tag name="KSO_WM_UNIT_TYPE" val="a"/>
  <p:tag name="KSO_WM_UNIT_INDEX" val="1"/>
  <p:tag name="KSO_WM_UNIT_ID" val="custom20226575_4*a*1"/>
  <p:tag name="KSO_WM_TEMPLATE_CATEGORY" val="custom"/>
  <p:tag name="KSO_WM_TEMPLATE_INDEX" val="20226575"/>
  <p:tag name="KSO_WM_UNIT_LAYERLEVEL" val="1"/>
  <p:tag name="KSO_WM_TAG_VERSION" val="1.0"/>
  <p:tag name="KSO_WM_BEAUTIFY_FLAG" val="#wm#"/>
  <p:tag name="KSO_WM_DIAGRAM_GROUP_CODE" val="l1-1"/>
  <p:tag name="KSO_WM_CHIP_GROUPID" val="625cd4d1fa96911f219257c9"/>
  <p:tag name="KSO_WM_CHIP_XID" val="625cd5cbfa96911f219257d0"/>
  <p:tag name="KSO_WM_CHIP_FILLAREA_FILL_RULE" val="{&quot;fill_align&quot;:&quot;rt&quot;,&quot;fill_mode&quot;:&quot;fix&quot;,&quot;sacle_strategy&quot;:&quot;stretch&quot;}"/>
  <p:tag name="KSO_WM_ASSEMBLE_CHIP_INDEX" val="2ed989bbbd4e40ccb3f482f48100a5e5"/>
  <p:tag name="KSO_WM_UNIT_USESOURCEFORMAT_APPLY" val="1"/>
</p:tagLst>
</file>

<file path=ppt/tags/tag149.xml><?xml version="1.0" encoding="utf-8"?>
<p:tagLst xmlns:p="http://schemas.openxmlformats.org/presentationml/2006/main">
  <p:tag name="KSO_WM_UNIT_DEFAULT_FONT" val="24;28;2"/>
  <p:tag name="KSO_WM_UNIT_BLOCK" val="0"/>
  <p:tag name="KSO_WM_UNIT_DEC_AREA_ID" val="74125f46f6ed4f2dbd873b241819e76d"/>
  <p:tag name="KSO_WM_UNIT_ISCONTENTSTITLE" val="0"/>
  <p:tag name="KSO_WM_UNIT_ISNUMDGMTITLE" val="0"/>
  <p:tag name="KSO_WM_UNIT_PRESET_TEXT" val="CONTENTS"/>
  <p:tag name="KSO_WM_UNIT_NOCLEAR" val="0"/>
  <p:tag name="KSO_WM_UNIT_VALUE" val="10"/>
  <p:tag name="KSO_WM_UNIT_HIGHLIGHT" val="0"/>
  <p:tag name="KSO_WM_UNIT_COMPATIBLE" val="0"/>
  <p:tag name="KSO_WM_UNIT_DIAGRAM_ISNUMVISUAL" val="0"/>
  <p:tag name="KSO_WM_UNIT_DIAGRAM_ISREFERUNIT" val="0"/>
  <p:tag name="KSO_WM_UNIT_TYPE" val="b"/>
  <p:tag name="KSO_WM_UNIT_INDEX" val="1"/>
  <p:tag name="KSO_WM_UNIT_ID" val="custom20226575_4*b*1"/>
  <p:tag name="KSO_WM_TEMPLATE_CATEGORY" val="custom"/>
  <p:tag name="KSO_WM_TEMPLATE_INDEX" val="20226575"/>
  <p:tag name="KSO_WM_UNIT_LAYERLEVEL" val="1"/>
  <p:tag name="KSO_WM_TAG_VERSION" val="1.0"/>
  <p:tag name="KSO_WM_BEAUTIFY_FLAG" val="#wm#"/>
  <p:tag name="KSO_WM_DIAGRAM_GROUP_CODE" val="l1-1"/>
  <p:tag name="KSO_WM_CHIP_GROUPID" val="625cd4d1fa96911f219257c9"/>
  <p:tag name="KSO_WM_CHIP_XID" val="625cd5cbfa96911f219257d0"/>
  <p:tag name="KSO_WM_CHIP_FILLAREA_FILL_RULE" val="{&quot;fill_align&quot;:&quot;rt&quot;,&quot;fill_mode&quot;:&quot;fix&quot;,&quot;sacle_strategy&quot;:&quot;stretch&quot;}"/>
  <p:tag name="KSO_WM_ASSEMBLE_CHIP_INDEX" val="2ed989bbbd4e40ccb3f482f48100a5e5"/>
  <p:tag name="KSO_WM_UNIT_TEXT_FILL_FORE_SCHEMECOLOR_INDEX_BRIGHTNESS" val="0"/>
  <p:tag name="KSO_WM_UNIT_TEXT_FILL_FORE_SCHEMECOLOR_INDEX" val="13"/>
  <p:tag name="KSO_WM_UNIT_TEXT_FILL_TYPE" val="1"/>
  <p:tag name="KSO_WM_UNIT_USESOURCEFORMAT_APPLY" val="1"/>
</p:tagLst>
</file>

<file path=ppt/tags/tag1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50.xml><?xml version="1.0" encoding="utf-8"?>
<p:tagLst xmlns:p="http://schemas.openxmlformats.org/presentationml/2006/main">
  <p:tag name="KSO_WM_UNIT_BLOCK" val="0"/>
  <p:tag name="KSO_WM_UNIT_DEC_AREA_ID" val="eccfb7563fc14e9693364e51a8bae473"/>
  <p:tag name="KSO_WM_UNIT_ISCONTENTSTITLE" val="0"/>
  <p:tag name="KSO_WM_UNIT_ISNUMDGMTITLE" val="0"/>
  <p:tag name="KSO_WM_UNIT_PRESET_TEXT" val="单击此处添加标题"/>
  <p:tag name="KSO_WM_UNIT_NOCLEAR" val="0"/>
  <p:tag name="KSO_WM_UNIT_HIGHLIGHT" val="0"/>
  <p:tag name="KSO_WM_UNIT_COMPATIBLE" val="0"/>
  <p:tag name="KSO_WM_UNIT_DIAGRAM_ISNUMVISUAL" val="0"/>
  <p:tag name="KSO_WM_UNIT_DIAGRAM_ISREFERUNIT" val="0"/>
  <p:tag name="KSO_WM_UNIT_TYPE" val="l_h_a"/>
  <p:tag name="KSO_WM_UNIT_INDEX" val="1_1_1"/>
  <p:tag name="KSO_WM_UNIT_ID" val="custom20226575_4*l_h_a*1_1_1"/>
  <p:tag name="KSO_WM_TEMPLATE_CATEGORY" val="custom"/>
  <p:tag name="KSO_WM_TEMPLATE_INDEX" val="20226575"/>
  <p:tag name="KSO_WM_UNIT_LAYERLEVEL" val="1_1_1"/>
  <p:tag name="KSO_WM_TAG_VERSION" val="1.0"/>
  <p:tag name="KSO_WM_BEAUTIFY_FLAG" val="#wm#"/>
  <p:tag name="KSO_WM_DIAGRAM_GROUP_CODE" val="l1-1"/>
  <p:tag name="KSO_WM_UNIT_VALUE" val="28"/>
  <p:tag name="KSO_WM_CHIP_GROUPID" val="625cd4d1fa96911f219257c9"/>
  <p:tag name="KSO_WM_CHIP_XID" val="625cd5cbfa96911f219257d0"/>
  <p:tag name="KSO_WM_CHIP_FILLAREA_FILL_RULE" val="{&quot;fill_align&quot;:&quot;rt&quot;,&quot;fill_mode&quot;:&quot;fix&quot;,&quot;sacle_strategy&quot;:&quot;stretch&quot;}"/>
  <p:tag name="KSO_WM_ASSEMBLE_CHIP_INDEX" val="2ed989bbbd4e40ccb3f482f48100a5e5"/>
  <p:tag name="KSO_WM_UNIT_TEXT_FILL_FORE_SCHEMECOLOR_INDEX_BRIGHTNESS" val="0"/>
  <p:tag name="KSO_WM_UNIT_TEXT_FILL_FORE_SCHEMECOLOR_INDEX" val="13"/>
  <p:tag name="KSO_WM_UNIT_TEXT_FILL_TYPE" val="1"/>
  <p:tag name="KSO_WM_UNIT_USESOURCEFORMAT_APPLY" val="1"/>
</p:tagLst>
</file>

<file path=ppt/tags/tag151.xml><?xml version="1.0" encoding="utf-8"?>
<p:tagLst xmlns:p="http://schemas.openxmlformats.org/presentationml/2006/main">
  <p:tag name="KSO_WM_UNIT_BLOCK" val="0"/>
  <p:tag name="KSO_WM_UNIT_DEC_AREA_ID" val="62f72d7fb1c7422aa70a1a08d712b9f3"/>
  <p:tag name="KSO_WM_UNIT_ISCONTENTSTITLE" val="0"/>
  <p:tag name="KSO_WM_UNIT_ISNUMDGMTITLE" val="0"/>
  <p:tag name="KSO_WM_UNIT_PRESET_TEXT" val="单击此处添加标题"/>
  <p:tag name="KSO_WM_UNIT_NOCLEAR" val="0"/>
  <p:tag name="KSO_WM_UNIT_HIGHLIGHT" val="0"/>
  <p:tag name="KSO_WM_UNIT_COMPATIBLE" val="0"/>
  <p:tag name="KSO_WM_UNIT_DIAGRAM_ISNUMVISUAL" val="0"/>
  <p:tag name="KSO_WM_UNIT_DIAGRAM_ISREFERUNIT" val="0"/>
  <p:tag name="KSO_WM_UNIT_TYPE" val="l_h_a"/>
  <p:tag name="KSO_WM_UNIT_INDEX" val="1_2_1"/>
  <p:tag name="KSO_WM_UNIT_ID" val="custom20226575_4*l_h_a*1_2_1"/>
  <p:tag name="KSO_WM_TEMPLATE_CATEGORY" val="custom"/>
  <p:tag name="KSO_WM_TEMPLATE_INDEX" val="20226575"/>
  <p:tag name="KSO_WM_UNIT_LAYERLEVEL" val="1_1_1"/>
  <p:tag name="KSO_WM_TAG_VERSION" val="1.0"/>
  <p:tag name="KSO_WM_BEAUTIFY_FLAG" val="#wm#"/>
  <p:tag name="KSO_WM_DIAGRAM_GROUP_CODE" val="l1-1"/>
  <p:tag name="KSO_WM_CHIP_GROUPID" val="625cd4d1fa96911f219257c9"/>
  <p:tag name="KSO_WM_CHIP_XID" val="625cd5cbfa96911f219257d0"/>
  <p:tag name="KSO_WM_CHIP_FILLAREA_FILL_RULE" val="{&quot;fill_align&quot;:&quot;rt&quot;,&quot;fill_mode&quot;:&quot;fix&quot;,&quot;sacle_strategy&quot;:&quot;stretch&quot;}"/>
  <p:tag name="KSO_WM_ASSEMBLE_CHIP_INDEX" val="2ed989bbbd4e40ccb3f482f48100a5e5"/>
  <p:tag name="KSO_WM_UNIT_TEXT_FILL_FORE_SCHEMECOLOR_INDEX_BRIGHTNESS" val="0"/>
  <p:tag name="KSO_WM_UNIT_TEXT_FILL_FORE_SCHEMECOLOR_INDEX" val="13"/>
  <p:tag name="KSO_WM_UNIT_TEXT_FILL_TYPE" val="1"/>
  <p:tag name="KSO_WM_UNIT_VALUE" val="28"/>
  <p:tag name="KSO_WM_UNIT_USESOURCEFORMAT_APPLY" val="1"/>
</p:tagLst>
</file>

<file path=ppt/tags/tag152.xml><?xml version="1.0" encoding="utf-8"?>
<p:tagLst xmlns:p="http://schemas.openxmlformats.org/presentationml/2006/main">
  <p:tag name="KSO_WM_UNIT_BLOCK" val="0"/>
  <p:tag name="KSO_WM_UNIT_DEC_AREA_ID" val="2ef9ee643b694e21914e517b7ed403fe"/>
  <p:tag name="KSO_WM_UNIT_ISCONTENTSTITLE" val="0"/>
  <p:tag name="KSO_WM_UNIT_ISNUMDGMTITLE" val="0"/>
  <p:tag name="KSO_WM_UNIT_PRESET_TEXT" val="单击此处添加标题"/>
  <p:tag name="KSO_WM_UNIT_NOCLEAR" val="0"/>
  <p:tag name="KSO_WM_UNIT_HIGHLIGHT" val="0"/>
  <p:tag name="KSO_WM_UNIT_COMPATIBLE" val="0"/>
  <p:tag name="KSO_WM_UNIT_DIAGRAM_ISNUMVISUAL" val="0"/>
  <p:tag name="KSO_WM_UNIT_DIAGRAM_ISREFERUNIT" val="0"/>
  <p:tag name="KSO_WM_UNIT_TYPE" val="l_h_a"/>
  <p:tag name="KSO_WM_UNIT_INDEX" val="1_3_1"/>
  <p:tag name="KSO_WM_UNIT_ID" val="custom20226575_4*l_h_a*1_3_1"/>
  <p:tag name="KSO_WM_TEMPLATE_CATEGORY" val="custom"/>
  <p:tag name="KSO_WM_TEMPLATE_INDEX" val="20226575"/>
  <p:tag name="KSO_WM_UNIT_LAYERLEVEL" val="1_1_1"/>
  <p:tag name="KSO_WM_TAG_VERSION" val="1.0"/>
  <p:tag name="KSO_WM_BEAUTIFY_FLAG" val="#wm#"/>
  <p:tag name="KSO_WM_DIAGRAM_GROUP_CODE" val="l1-1"/>
  <p:tag name="KSO_WM_CHIP_GROUPID" val="625cd4d1fa96911f219257c9"/>
  <p:tag name="KSO_WM_CHIP_XID" val="625cd5cbfa96911f219257d0"/>
  <p:tag name="KSO_WM_CHIP_FILLAREA_FILL_RULE" val="{&quot;fill_align&quot;:&quot;rt&quot;,&quot;fill_mode&quot;:&quot;fix&quot;,&quot;sacle_strategy&quot;:&quot;stretch&quot;}"/>
  <p:tag name="KSO_WM_ASSEMBLE_CHIP_INDEX" val="2ed989bbbd4e40ccb3f482f48100a5e5"/>
  <p:tag name="KSO_WM_UNIT_TEXT_FILL_FORE_SCHEMECOLOR_INDEX_BRIGHTNESS" val="0"/>
  <p:tag name="KSO_WM_UNIT_TEXT_FILL_FORE_SCHEMECOLOR_INDEX" val="13"/>
  <p:tag name="KSO_WM_UNIT_TEXT_FILL_TYPE" val="1"/>
  <p:tag name="KSO_WM_UNIT_VALUE" val="28"/>
  <p:tag name="KSO_WM_UNIT_USESOURCEFORMAT_APPLY" val="1"/>
</p:tagLst>
</file>

<file path=ppt/tags/tag153.xml><?xml version="1.0" encoding="utf-8"?>
<p:tagLst xmlns:p="http://schemas.openxmlformats.org/presentationml/2006/main">
  <p:tag name="KSO_WM_UNIT_BLOCK" val="0"/>
  <p:tag name="KSO_WM_UNIT_DEC_AREA_ID" val="694f95900ba3415f818a6df2b58a9233"/>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custom20226575_4*l_h_i*1_1_1"/>
  <p:tag name="KSO_WM_TEMPLATE_CATEGORY" val="custom"/>
  <p:tag name="KSO_WM_TEMPLATE_INDEX" val="20226575"/>
  <p:tag name="KSO_WM_UNIT_LAYERLEVEL" val="1_1_1"/>
  <p:tag name="KSO_WM_TAG_VERSION" val="1.0"/>
  <p:tag name="KSO_WM_BEAUTIFY_FLAG" val="#wm#"/>
  <p:tag name="KSO_WM_DIAGRAM_GROUP_CODE" val="l1-1"/>
  <p:tag name="KSO_WM_CHIP_GROUPID" val="625cd4d1fa96911f219257c9"/>
  <p:tag name="KSO_WM_CHIP_XID" val="625cd5cbfa96911f219257d0"/>
  <p:tag name="KSO_WM_CHIP_FILLAREA_FILL_RULE" val="{&quot;fill_align&quot;:&quot;rt&quot;,&quot;fill_mode&quot;:&quot;fix&quot;,&quot;sacle_strategy&quot;:&quot;stretch&quot;}"/>
  <p:tag name="KSO_WM_UNIT_DEC_SUPPORTCHANGEPIC" val="0"/>
  <p:tag name="KSO_WM_UNIT_DEC_CHANGEPICRESERVED" val="0"/>
  <p:tag name="KSO_WM_ASSEMBLE_CHIP_INDEX" val="2ed989bbbd4e40ccb3f482f48100a5e5"/>
  <p:tag name="KSO_WM_UNIT_TEXT_FILL_FORE_SCHEMECOLOR_INDEX_BRIGHTNESS" val="0"/>
  <p:tag name="KSO_WM_UNIT_TEXT_FILL_FORE_SCHEMECOLOR_INDEX" val="5"/>
  <p:tag name="KSO_WM_UNIT_TEXT_FILL_TYPE" val="1"/>
  <p:tag name="KSO_WM_UNIT_VALUE" val="2"/>
  <p:tag name="KSO_WM_UNIT_USESOURCEFORMAT_APPLY" val="1"/>
</p:tagLst>
</file>

<file path=ppt/tags/tag154.xml><?xml version="1.0" encoding="utf-8"?>
<p:tagLst xmlns:p="http://schemas.openxmlformats.org/presentationml/2006/main">
  <p:tag name="KSO_WM_UNIT_BLOCK" val="0"/>
  <p:tag name="KSO_WM_UNIT_DEC_AREA_ID" val="64901459ae1b4d5392ebe1a0ba3504fa"/>
  <p:tag name="KSO_WM_UNIT_HIGHLIGHT" val="0"/>
  <p:tag name="KSO_WM_UNIT_COMPATIBLE" val="0"/>
  <p:tag name="KSO_WM_UNIT_DIAGRAM_ISNUMVISUAL" val="0"/>
  <p:tag name="KSO_WM_UNIT_DIAGRAM_ISREFERUNIT" val="0"/>
  <p:tag name="KSO_WM_UNIT_TYPE" val="i"/>
  <p:tag name="KSO_WM_UNIT_INDEX" val="1"/>
  <p:tag name="KSO_WM_UNIT_ID" val="custom20226575_4*i*1"/>
  <p:tag name="KSO_WM_TEMPLATE_CATEGORY" val="custom"/>
  <p:tag name="KSO_WM_TEMPLATE_INDEX" val="20226575"/>
  <p:tag name="KSO_WM_UNIT_LAYERLEVEL" val="1"/>
  <p:tag name="KSO_WM_TAG_VERSION" val="1.0"/>
  <p:tag name="KSO_WM_BEAUTIFY_FLAG" val="#wm#"/>
  <p:tag name="KSO_WM_DIAGRAM_GROUP_CODE" val="l1-1"/>
  <p:tag name="KSO_WM_CHIP_GROUPID" val="625cd4d1fa96911f219257c9"/>
  <p:tag name="KSO_WM_CHIP_XID" val="625cd5cbfa96911f219257d0"/>
  <p:tag name="KSO_WM_CHIP_FILLAREA_FILL_RULE" val="{&quot;fill_align&quot;:&quot;rt&quot;,&quot;fill_mode&quot;:&quot;fix&quot;,&quot;sacle_strategy&quot;:&quot;stretch&quot;}"/>
  <p:tag name="KSO_WM_UNIT_DEC_SUPPORTCHANGEPIC" val="0"/>
  <p:tag name="KSO_WM_UNIT_DEC_CHANGEPICRESERVED" val="0"/>
  <p:tag name="KSO_WM_ASSEMBLE_CHIP_INDEX" val="2ed989bbbd4e40ccb3f482f48100a5e5"/>
  <p:tag name="KSO_WM_UNIT_LINE_FORE_SCHEMECOLOR_INDEX_BRIGHTNESS" val="0"/>
  <p:tag name="KSO_WM_UNIT_LINE_FORE_SCHEMECOLOR_INDEX" val="5"/>
  <p:tag name="KSO_WM_UNIT_LINE_FILL_TYPE" val="2"/>
  <p:tag name="KSO_WM_UNIT_USESOURCEFORMAT_APPLY" val="1"/>
</p:tagLst>
</file>

<file path=ppt/tags/tag155.xml><?xml version="1.0" encoding="utf-8"?>
<p:tagLst xmlns:p="http://schemas.openxmlformats.org/presentationml/2006/main">
  <p:tag name="KSO_WM_UNIT_BLOCK" val="0"/>
  <p:tag name="KSO_WM_UNIT_DEC_AREA_ID" val="25a1d953027747808291aa0984d4f12d"/>
  <p:tag name="KSO_WM_UNIT_HIGHLIGHT" val="0"/>
  <p:tag name="KSO_WM_UNIT_COMPATIBLE" val="0"/>
  <p:tag name="KSO_WM_UNIT_DIAGRAM_ISNUMVISUAL" val="0"/>
  <p:tag name="KSO_WM_UNIT_DIAGRAM_ISREFERUNIT" val="0"/>
  <p:tag name="KSO_WM_UNIT_TYPE" val="i"/>
  <p:tag name="KSO_WM_UNIT_INDEX" val="2"/>
  <p:tag name="KSO_WM_UNIT_ID" val="custom20226575_4*i*2"/>
  <p:tag name="KSO_WM_TEMPLATE_CATEGORY" val="custom"/>
  <p:tag name="KSO_WM_TEMPLATE_INDEX" val="20226575"/>
  <p:tag name="KSO_WM_UNIT_LAYERLEVEL" val="1"/>
  <p:tag name="KSO_WM_TAG_VERSION" val="1.0"/>
  <p:tag name="KSO_WM_BEAUTIFY_FLAG" val="#wm#"/>
  <p:tag name="KSO_WM_DIAGRAM_GROUP_CODE" val="l1-1"/>
  <p:tag name="KSO_WM_CHIP_GROUPID" val="625cd4d1fa96911f219257c9"/>
  <p:tag name="KSO_WM_CHIP_XID" val="625cd5cbfa96911f219257d0"/>
  <p:tag name="KSO_WM_CHIP_FILLAREA_FILL_RULE" val="{&quot;fill_align&quot;:&quot;rt&quot;,&quot;fill_mode&quot;:&quot;fix&quot;,&quot;sacle_strategy&quot;:&quot;stretch&quot;}"/>
  <p:tag name="KSO_WM_UNIT_DEC_SUPPORTCHANGEPIC" val="0"/>
  <p:tag name="KSO_WM_UNIT_DEC_CHANGEPICRESERVED" val="0"/>
  <p:tag name="KSO_WM_ASSEMBLE_CHIP_INDEX" val="2ed989bbbd4e40ccb3f482f48100a5e5"/>
  <p:tag name="KSO_WM_UNIT_LINE_FORE_SCHEMECOLOR_INDEX_BRIGHTNESS" val="-0.25"/>
  <p:tag name="KSO_WM_UNIT_LINE_FORE_SCHEMECOLOR_INDEX" val="5"/>
  <p:tag name="KSO_WM_UNIT_LINE_FILL_TYPE" val="2"/>
  <p:tag name="KSO_WM_UNIT_USESOURCEFORMAT_APPLY" val="1"/>
</p:tagLst>
</file>

<file path=ppt/tags/tag156.xml><?xml version="1.0" encoding="utf-8"?>
<p:tagLst xmlns:p="http://schemas.openxmlformats.org/presentationml/2006/main">
  <p:tag name="KSO_WM_UNIT_BLOCK" val="0"/>
  <p:tag name="KSO_WM_UNIT_DEC_AREA_ID" val="05a5468978694de0a71dd78cc6cc90b1"/>
  <p:tag name="KSO_WM_UNIT_ISCONTENTSTITLE" val="0"/>
  <p:tag name="KSO_WM_UNIT_ISNUMDGMTITLE" val="0"/>
  <p:tag name="KSO_WM_UNIT_PRESET_TEXT" val="单击此处添加标题"/>
  <p:tag name="KSO_WM_UNIT_NOCLEAR" val="0"/>
  <p:tag name="KSO_WM_UNIT_HIGHLIGHT" val="0"/>
  <p:tag name="KSO_WM_UNIT_COMPATIBLE" val="0"/>
  <p:tag name="KSO_WM_UNIT_DIAGRAM_ISNUMVISUAL" val="0"/>
  <p:tag name="KSO_WM_UNIT_DIAGRAM_ISREFERUNIT" val="0"/>
  <p:tag name="KSO_WM_UNIT_TYPE" val="l_h_a"/>
  <p:tag name="KSO_WM_UNIT_INDEX" val="1_4_1"/>
  <p:tag name="KSO_WM_UNIT_ID" val="custom20226575_4*l_h_a*1_4_1"/>
  <p:tag name="KSO_WM_TEMPLATE_CATEGORY" val="custom"/>
  <p:tag name="KSO_WM_TEMPLATE_INDEX" val="20226575"/>
  <p:tag name="KSO_WM_UNIT_LAYERLEVEL" val="1_1_1"/>
  <p:tag name="KSO_WM_TAG_VERSION" val="1.0"/>
  <p:tag name="KSO_WM_BEAUTIFY_FLAG" val="#wm#"/>
  <p:tag name="KSO_WM_DIAGRAM_GROUP_CODE" val="l1-1"/>
  <p:tag name="KSO_WM_CHIP_GROUPID" val="625cd4d1fa96911f219257c9"/>
  <p:tag name="KSO_WM_CHIP_XID" val="625cd5cbfa96911f219257d0"/>
  <p:tag name="KSO_WM_CHIP_FILLAREA_FILL_RULE" val="{&quot;fill_align&quot;:&quot;rt&quot;,&quot;fill_mode&quot;:&quot;fix&quot;,&quot;sacle_strategy&quot;:&quot;stretch&quot;}"/>
  <p:tag name="KSO_WM_ASSEMBLE_CHIP_INDEX" val="2ed989bbbd4e40ccb3f482f48100a5e5"/>
  <p:tag name="KSO_WM_UNIT_TEXT_FILL_FORE_SCHEMECOLOR_INDEX_BRIGHTNESS" val="0"/>
  <p:tag name="KSO_WM_UNIT_TEXT_FILL_FORE_SCHEMECOLOR_INDEX" val="13"/>
  <p:tag name="KSO_WM_UNIT_TEXT_FILL_TYPE" val="1"/>
  <p:tag name="KSO_WM_UNIT_VALUE" val="28"/>
  <p:tag name="KSO_WM_UNIT_USESOURCEFORMAT_APPLY" val="1"/>
</p:tagLst>
</file>

<file path=ppt/tags/tag157.xml><?xml version="1.0" encoding="utf-8"?>
<p:tagLst xmlns:p="http://schemas.openxmlformats.org/presentationml/2006/main">
  <p:tag name="KSO_WM_UNIT_BLOCK" val="0"/>
  <p:tag name="KSO_WM_UNIT_DEC_AREA_ID" val="694f95900ba3415f818a6df2b58a9233"/>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custom20226575_4*l_h_i*1_2_1"/>
  <p:tag name="KSO_WM_TEMPLATE_CATEGORY" val="custom"/>
  <p:tag name="KSO_WM_TEMPLATE_INDEX" val="20226575"/>
  <p:tag name="KSO_WM_UNIT_LAYERLEVEL" val="1_1_1"/>
  <p:tag name="KSO_WM_TAG_VERSION" val="1.0"/>
  <p:tag name="KSO_WM_BEAUTIFY_FLAG" val="#wm#"/>
  <p:tag name="KSO_WM_DIAGRAM_GROUP_CODE" val="l1-1"/>
  <p:tag name="KSO_WM_CHIP_GROUPID" val="625cd4d1fa96911f219257c9"/>
  <p:tag name="KSO_WM_CHIP_XID" val="625cd5cbfa96911f219257d0"/>
  <p:tag name="KSO_WM_CHIP_FILLAREA_FILL_RULE" val="{&quot;fill_align&quot;:&quot;rt&quot;,&quot;fill_mode&quot;:&quot;fix&quot;,&quot;sacle_strategy&quot;:&quot;stretch&quot;}"/>
  <p:tag name="KSO_WM_UNIT_DEC_SUPPORTCHANGEPIC" val="0"/>
  <p:tag name="KSO_WM_UNIT_DEC_CHANGEPICRESERVED" val="0"/>
  <p:tag name="KSO_WM_ASSEMBLE_CHIP_INDEX" val="2ed989bbbd4e40ccb3f482f48100a5e5"/>
  <p:tag name="KSO_WM_UNIT_TEXT_FILL_FORE_SCHEMECOLOR_INDEX_BRIGHTNESS" val="0"/>
  <p:tag name="KSO_WM_UNIT_TEXT_FILL_FORE_SCHEMECOLOR_INDEX" val="5"/>
  <p:tag name="KSO_WM_UNIT_TEXT_FILL_TYPE" val="1"/>
  <p:tag name="KSO_WM_UNIT_VALUE" val="2"/>
  <p:tag name="KSO_WM_UNIT_USESOURCEFORMAT_APPLY" val="1"/>
</p:tagLst>
</file>

<file path=ppt/tags/tag158.xml><?xml version="1.0" encoding="utf-8"?>
<p:tagLst xmlns:p="http://schemas.openxmlformats.org/presentationml/2006/main">
  <p:tag name="KSO_WM_UNIT_BLOCK" val="0"/>
  <p:tag name="KSO_WM_UNIT_DEC_AREA_ID" val="694f95900ba3415f818a6df2b58a9233"/>
  <p:tag name="KSO_WM_UNIT_HIGHLIGHT" val="0"/>
  <p:tag name="KSO_WM_UNIT_COMPATIBLE" val="0"/>
  <p:tag name="KSO_WM_UNIT_DIAGRAM_ISNUMVISUAL" val="0"/>
  <p:tag name="KSO_WM_UNIT_DIAGRAM_ISREFERUNIT" val="0"/>
  <p:tag name="KSO_WM_UNIT_SUBTYPE" val="d"/>
  <p:tag name="KSO_WM_UNIT_TYPE" val="l_h_i"/>
  <p:tag name="KSO_WM_UNIT_INDEX" val="1_3_1"/>
  <p:tag name="KSO_WM_UNIT_ID" val="custom20226575_4*l_h_i*1_3_1"/>
  <p:tag name="KSO_WM_TEMPLATE_CATEGORY" val="custom"/>
  <p:tag name="KSO_WM_TEMPLATE_INDEX" val="20226575"/>
  <p:tag name="KSO_WM_UNIT_LAYERLEVEL" val="1_1_1"/>
  <p:tag name="KSO_WM_TAG_VERSION" val="1.0"/>
  <p:tag name="KSO_WM_BEAUTIFY_FLAG" val="#wm#"/>
  <p:tag name="KSO_WM_DIAGRAM_GROUP_CODE" val="l1-1"/>
  <p:tag name="KSO_WM_CHIP_GROUPID" val="625cd4d1fa96911f219257c9"/>
  <p:tag name="KSO_WM_CHIP_XID" val="625cd5cbfa96911f219257d0"/>
  <p:tag name="KSO_WM_CHIP_FILLAREA_FILL_RULE" val="{&quot;fill_align&quot;:&quot;rt&quot;,&quot;fill_mode&quot;:&quot;fix&quot;,&quot;sacle_strategy&quot;:&quot;stretch&quot;}"/>
  <p:tag name="KSO_WM_UNIT_DEC_SUPPORTCHANGEPIC" val="0"/>
  <p:tag name="KSO_WM_UNIT_DEC_CHANGEPICRESERVED" val="0"/>
  <p:tag name="KSO_WM_ASSEMBLE_CHIP_INDEX" val="2ed989bbbd4e40ccb3f482f48100a5e5"/>
  <p:tag name="KSO_WM_UNIT_TEXT_FILL_FORE_SCHEMECOLOR_INDEX_BRIGHTNESS" val="0"/>
  <p:tag name="KSO_WM_UNIT_TEXT_FILL_FORE_SCHEMECOLOR_INDEX" val="5"/>
  <p:tag name="KSO_WM_UNIT_TEXT_FILL_TYPE" val="1"/>
  <p:tag name="KSO_WM_UNIT_VALUE" val="2"/>
  <p:tag name="KSO_WM_UNIT_USESOURCEFORMAT_APPLY" val="1"/>
</p:tagLst>
</file>

<file path=ppt/tags/tag159.xml><?xml version="1.0" encoding="utf-8"?>
<p:tagLst xmlns:p="http://schemas.openxmlformats.org/presentationml/2006/main">
  <p:tag name="KSO_WM_UNIT_BLOCK" val="0"/>
  <p:tag name="KSO_WM_UNIT_DEC_AREA_ID" val="694f95900ba3415f818a6df2b58a9233"/>
  <p:tag name="KSO_WM_UNIT_HIGHLIGHT" val="0"/>
  <p:tag name="KSO_WM_UNIT_COMPATIBLE" val="0"/>
  <p:tag name="KSO_WM_UNIT_DIAGRAM_ISNUMVISUAL" val="0"/>
  <p:tag name="KSO_WM_UNIT_DIAGRAM_ISREFERUNIT" val="0"/>
  <p:tag name="KSO_WM_UNIT_SUBTYPE" val="d"/>
  <p:tag name="KSO_WM_UNIT_TYPE" val="l_h_i"/>
  <p:tag name="KSO_WM_UNIT_INDEX" val="1_4_1"/>
  <p:tag name="KSO_WM_UNIT_ID" val="custom20226575_4*l_h_i*1_4_1"/>
  <p:tag name="KSO_WM_TEMPLATE_CATEGORY" val="custom"/>
  <p:tag name="KSO_WM_TEMPLATE_INDEX" val="20226575"/>
  <p:tag name="KSO_WM_UNIT_LAYERLEVEL" val="1_1_1"/>
  <p:tag name="KSO_WM_TAG_VERSION" val="1.0"/>
  <p:tag name="KSO_WM_BEAUTIFY_FLAG" val="#wm#"/>
  <p:tag name="KSO_WM_DIAGRAM_GROUP_CODE" val="l1-1"/>
  <p:tag name="KSO_WM_CHIP_GROUPID" val="625cd4d1fa96911f219257c9"/>
  <p:tag name="KSO_WM_CHIP_XID" val="625cd5cbfa96911f219257d0"/>
  <p:tag name="KSO_WM_CHIP_FILLAREA_FILL_RULE" val="{&quot;fill_align&quot;:&quot;rt&quot;,&quot;fill_mode&quot;:&quot;fix&quot;,&quot;sacle_strategy&quot;:&quot;stretch&quot;}"/>
  <p:tag name="KSO_WM_UNIT_DEC_SUPPORTCHANGEPIC" val="0"/>
  <p:tag name="KSO_WM_UNIT_DEC_CHANGEPICRESERVED" val="0"/>
  <p:tag name="KSO_WM_ASSEMBLE_CHIP_INDEX" val="2ed989bbbd4e40ccb3f482f48100a5e5"/>
  <p:tag name="KSO_WM_UNIT_TEXT_FILL_FORE_SCHEMECOLOR_INDEX_BRIGHTNESS" val="0"/>
  <p:tag name="KSO_WM_UNIT_TEXT_FILL_FORE_SCHEMECOLOR_INDEX" val="5"/>
  <p:tag name="KSO_WM_UNIT_TEXT_FILL_TYPE" val="1"/>
  <p:tag name="KSO_WM_UNIT_VALUE" val="2"/>
  <p:tag name="KSO_WM_UNIT_USESOURCEFORMAT_APPLY" val="1"/>
</p:tagLst>
</file>

<file path=ppt/tags/tag1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60.xml><?xml version="1.0" encoding="utf-8"?>
<p:tagLst xmlns:p="http://schemas.openxmlformats.org/presentationml/2006/main">
  <p:tag name="KSO_WM_BEAUTIFY_FLAG" val="#wm#"/>
  <p:tag name="KSO_WM_TEMPLATE_CATEGORY" val="custom"/>
  <p:tag name="KSO_WM_TEMPLATE_INDEX" val="20226575"/>
  <p:tag name="KSO_WM_SLIDE_ID" val="custom20226575_4"/>
  <p:tag name="KSO_WM_TEMPLATE_SUBCATEGORY" val="21"/>
  <p:tag name="KSO_WM_TEMPLATE_MASTER_TYPE" val="1"/>
  <p:tag name="KSO_WM_TEMPLATE_COLOR_TYPE" val="1"/>
  <p:tag name="KSO_WM_SLIDE_TYPE" val="contents"/>
  <p:tag name="KSO_WM_SLIDE_SUBTYPE" val="diag"/>
  <p:tag name="KSO_WM_SLIDE_ITEM_CNT" val="4"/>
  <p:tag name="KSO_WM_SLIDE_INDEX" val="4"/>
  <p:tag name="KSO_WM_DIAGRAM_GROUP_CODE" val="l1-1"/>
  <p:tag name="KSO_WM_SLIDE_DIAGTYPE" val="l"/>
  <p:tag name="KSO_WM_TAG_VERSION" val="1.0"/>
  <p:tag name="KSO_WM_SLIDE_LAYOUT" val="a_b_l"/>
  <p:tag name="KSO_WM_SLIDE_LAYOUT_CNT" val="1_1_1"/>
  <p:tag name="KSO_WM_SLIDE_BACKGROUND_TYPE" val="general"/>
  <p:tag name="KSO_WM_CHIP_INFOS" val="{&quot;type&quot;:0,&quot;layout_type&quot;:&quot;1_NF_LC_13&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扁平风&quot;,&quot;手绘风&quot;,&quot;立体风&quot;,&quot;炫酷&quot;,&quot;复古风&quot;,&quot;科技风&quot;,&quot;水彩风&quot;,&quot;ios风&quot;,&quot;快闪&quot;,&quot;波普风&quot;,&quot;孟菲斯&quot;,&quot;蒸汽波&quot;,&quot;MBE&quot;,&quot;剪纸风&quot;,&quot;酸性风&quot;,&quot;像素风&quot;,&quot;涂鸦风&quot;,&quot;实景&quot;]},&quot;slide_type&quot;:[&quot;title&quot;,&quot;sectionTitle&quot;,&quot;contents&quot;,&quot;endPage&quot;],&quot;useType&quot;:[&quot;ppt&quot;]}"/>
  <p:tag name="KSO_WM_CHIP_XID" val="615167fbd3dcef8fee32c2e0"/>
  <p:tag name="KSO_WM_CHIP_FILLPROP" val="[[{&quot;text_align&quot;:&quot;lm&quot;,&quot;text_direction&quot;:&quot;horizontal&quot;,&quot;support_big_font&quot;:false,&quot;picture_toward&quot;:0,&quot;picture_dockside&quot;:[],&quot;fill_id&quot;:&quot;0afec2bce96e4cb1859e508e6c6cd835&quot;,&quot;fill_align&quot;:&quot;lm&quot;,&quot;chip_types&quot;:[&quot;diagram&quot;,&quot;header&quot;]}],[{&quot;text_align&quot;:&quot;cm&quot;,&quot;text_direction&quot;:&quot;horizontal&quot;,&quot;support_big_font&quot;:false,&quot;picture_toward&quot;:0,&quot;picture_dockside&quot;:[],&quot;fill_id&quot;:&quot;0afec2bce96e4cb1859e508e6c6cd835&quot;,&quot;fill_align&quot;:&quot;cm&quot;,&quot;chip_types&quot;:[&quot;diagram&quot;,&quot;header&quot;]}],[{&quot;text_align&quot;:&quot;lm&quot;,&quot;text_direction&quot;:&quot;horizontal&quot;,&quot;support_big_font&quot;:false,&quot;picture_toward&quot;:0,&quot;picture_dockside&quot;:[],&quot;fill_id&quot;:&quot;0afec2bce96e4cb1859e508e6c6cd835&quot;,&quot;fill_align&quot;:&quot;lt&quot;,&quot;chip_types&quot;:[&quot;diagram&quot;,&quot;header&quot;]}],[{&quot;text_align&quot;:&quot;cm&quot;,&quot;text_direction&quot;:&quot;horizontal&quot;,&quot;support_big_font&quot;:false,&quot;picture_toward&quot;:0,&quot;picture_dockside&quot;:[],&quot;fill_id&quot;:&quot;0afec2bce96e4cb1859e508e6c6cd835&quot;,&quot;fill_align&quot;:&quot;lt&quot;,&quot;chip_types&quot;:[&quot;diagram&quot;,&quot;header&quot;]}],[{&quot;text_align&quot;:&quot;lm&quot;,&quot;text_direction&quot;:&quot;horizontal&quot;,&quot;support_big_font&quot;:false,&quot;picture_toward&quot;:0,&quot;picture_dockside&quot;:[],&quot;fill_id&quot;:&quot;0afec2bce96e4cb1859e508e6c6cd835&quot;,&quot;fill_align&quot;:&quot;cm&quot;,&quot;chip_types&quot;:[&quot;diagram&quot;,&quot;header&quot;]}],[{&quot;text_align&quot;:&quot;cm&quot;,&quot;text_direction&quot;:&quot;horizontal&quot;,&quot;support_big_font&quot;:false,&quot;picture_toward&quot;:0,&quot;picture_dockside&quot;:[],&quot;fill_id&quot;:&quot;0afec2bce96e4cb1859e508e6c6cd835&quot;,&quot;fill_align&quot;:&quot;ct&quot;,&quot;chip_types&quot;:[&quot;diagram&quot;,&quot;header&quot;]}],[{&quot;text_align&quot;:&quot;lm&quot;,&quot;text_direction&quot;:&quot;horizontal&quot;,&quot;support_big_font&quot;:false,&quot;picture_toward&quot;:0,&quot;picture_dockside&quot;:[],&quot;fill_id&quot;:&quot;0afec2bce96e4cb1859e508e6c6cd835&quot;,&quot;fill_align&quot;:&quot;ct&quot;,&quot;chip_types&quot;:[&quot;diagram&quot;,&quot;header&quot;]}],[{&quot;text_align&quot;:&quot;lm&quot;,&quot;text_direction&quot;:&quot;horizontal&quot;,&quot;support_big_font&quot;:false,&quot;picture_toward&quot;:0,&quot;picture_dockside&quot;:[],&quot;fill_id&quot;:&quot;0afec2bce96e4cb1859e508e6c6cd835&quot;,&quot;fill_align&quot;:&quot;rm&quot;,&quot;chip_types&quot;:[&quot;diagram&quot;,&quot;header&quot;]}],[{&quot;text_align&quot;:&quot;cm&quot;,&quot;text_direction&quot;:&quot;horizontal&quot;,&quot;support_big_font&quot;:false,&quot;picture_toward&quot;:0,&quot;picture_dockside&quot;:[],&quot;fill_id&quot;:&quot;0afec2bce96e4cb1859e508e6c6cd835&quot;,&quot;fill_align&quot;:&quot;rm&quot;,&quot;chip_types&quot;:[&quot;diagram&quot;,&quot;header&quot;]}],[{&quot;text_align&quot;:&quot;lm&quot;,&quot;text_direction&quot;:&quot;horizontal&quot;,&quot;support_big_font&quot;:false,&quot;picture_toward&quot;:0,&quot;picture_dockside&quot;:[],&quot;fill_id&quot;:&quot;0afec2bce96e4cb1859e508e6c6cd835&quot;,&quot;fill_align&quot;:&quot;rt&quot;,&quot;chip_types&quot;:[&quot;diagram&quot;,&quot;header&quot;]}],[{&quot;text_align&quot;:&quot;cm&quot;,&quot;text_direction&quot;:&quot;horizontal&quot;,&quot;support_big_font&quot;:false,&quot;picture_toward&quot;:0,&quot;picture_dockside&quot;:[],&quot;fill_id&quot;:&quot;0afec2bce96e4cb1859e508e6c6cd835&quot;,&quot;fill_align&quot;:&quot;rt&quot;,&quot;chip_types&quot;:[&quot;diagram&quot;,&quot;header&quot;]}]]"/>
  <p:tag name="KSO_WM_CHIP_DECFILLPROP" val="[]"/>
  <p:tag name="KSO_WM_CHIP_GROUPID" val="615167fbd3dcef8fee32c2df"/>
  <p:tag name="KSO_WM_SLIDE_BK_DARK_LIGHT" val="2"/>
  <p:tag name="KSO_WM_SLIDE_SUPPORT_FEATURE_TYPE" val="0"/>
  <p:tag name="KSO_WM_CHIP_COLORING" val="1"/>
  <p:tag name="KSO_WM_TEMPLATE_ASSEMBLE_XID" val="63214878f9895fa2f14dfb25"/>
  <p:tag name="KSO_WM_TEMPLATE_ASSEMBLE_GROUPID" val="62fc4bff295c1bf6da953f3f"/>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26575_1*i*1"/>
  <p:tag name="KSO_WM_TEMPLATE_CATEGORY" val="chip"/>
  <p:tag name="KSO_WM_TEMPLATE_INDEX" val="20226575"/>
  <p:tag name="KSO_WM_UNIT_LAYERLEVEL" val="1"/>
  <p:tag name="KSO_WM_TAG_VERSION" val="1.0"/>
  <p:tag name="KSO_WM_BEAUTIFY_FLAG" val="#wm#"/>
  <p:tag name="KSO_WM_UNIT_SUBTYPE" val="v"/>
  <p:tag name="KSO_WM_UNIT_TYPE" val="i"/>
  <p:tag name="KSO_WM_UNIT_INDEX" val="1"/>
  <p:tag name="KSO_WM_CHIP_GROUPID" val="62fc4bff295c1bf6da953f3f"/>
  <p:tag name="KSO_WM_CHIP_XID" val="62fc4c06295c1bf6da953f4a"/>
  <p:tag name="KSO_WM_UNIT_DEC_AREA_ID" val="75b885325ad74e54ba52d93a9c893c91"/>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987cb9643ba24dbebc282aa68a44d559"/>
  <p:tag name="KSO_WM_SLIDE_BACKGROUND_TYPE" val="general"/>
</p:tagLst>
</file>

<file path=ppt/tags/tag162.xml><?xml version="1.0" encoding="utf-8"?>
<p:tagLst xmlns:p="http://schemas.openxmlformats.org/presentationml/2006/main">
  <p:tag name="KSO_WM_UNIT_SUBTYPE" val="w"/>
  <p:tag name="KSO_WM_TEMPLATE_CATEGORY" val="chip"/>
  <p:tag name="KSO_WM_TEMPLATE_INDEX" val="20226575"/>
  <p:tag name="KSO_WM_UNIT_TYPE" val="i"/>
  <p:tag name="KSO_WM_UNIT_INDEX" val="1"/>
  <p:tag name="KSO_WM_UNIT_ID" val="chip20226575_2*i*1"/>
  <p:tag name="KSO_WM_BEAUTIFY_FLAG" val="#wm#"/>
  <p:tag name="KSO_WM_TAG_VERSION" val="1.0"/>
  <p:tag name="KSO_WM_CHIP_GROUPID" val="62fc4bff295c1bf6da953f3f"/>
  <p:tag name="KSO_WM_CHIP_XID" val="62fc4c06295c1bf6da953f49"/>
  <p:tag name="KSO_WM_UNIT_DEC_AREA_ID" val="4e1a82b286cb49279e0b7042100c4954"/>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6fc4040766ad483497a47a28eaecf3e9"/>
  <p:tag name="KSO_WM_SLIDE_BACKGROUND_TYPE" val="general"/>
  <p:tag name="KSO_WM_UNIT_PLACING_PICTURE_USER_VIEWPORT" val="{&quot;height&quot;:9570.110236220473,&quot;width&quot;:18529.44724409449}"/>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3*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3"/>
  <p:tag name="KSO_WM_UNIT_DEC_AREA_ID" val="8a3794c4b6e349188cfeedf5b6c3c579"/>
  <p:tag name="KSO_WM_UNIT_DECORATE_INFO" val="{&quot;ReferentInfo&quot;:{&quot;Id&quot;:&quot;d1a394a27fb4426d839dac8d39cf9a61&quot;,&quot;X&quot;:{&quot;Pos&quot;:1},&quot;Y&quot;:{&quot;Pos&quot;:0}},&quot;DecorateInfoX&quot;:{&quot;Pos&quot;:1,&quot;IsAbs&quot;:true},&quot;DecorateInfoY&quot;:{&quot;Pos&quot;:1,&quot;IsAbs&quot;:true},&quot;DecorateInfoW&quot;:{&quot;IsAbs&quot;:fals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64.xml><?xml version="1.0" encoding="utf-8"?>
<p:tagLst xmlns:p="http://schemas.openxmlformats.org/presentationml/2006/main">
  <p:tag name="KSO_WM_TAG_VERSION" val="1.0"/>
  <p:tag name="KSO_WM_BEAUTIFY_FLAG" val="#wm#"/>
  <p:tag name="KSO_WM_UNIT_TYPE" val="i"/>
  <p:tag name="KSO_WM_UNIT_ID" val="diagram20208604_1*i*1"/>
  <p:tag name="KSO_WM_TEMPLATE_CATEGORY" val="diagram"/>
  <p:tag name="KSO_WM_TEMPLATE_INDEX" val="20208604"/>
  <p:tag name="KSO_WM_UNIT_INDEX" val="1"/>
  <p:tag name="KSO_WM_UNIT_HIGHLIGHT" val="0"/>
  <p:tag name="KSO_WM_UNIT_COMPATIBLE" val="0"/>
  <p:tag name="KSO_WM_UNIT_DIAGRAM_ISNUMVISUAL" val="0"/>
  <p:tag name="KSO_WM_UNIT_DIAGRAM_ISREFERUNIT" val="0"/>
  <p:tag name="KSO_WM_UNIT_LAYERLEVEL" val="1"/>
  <p:tag name="KSO_WM_UNIT_BLOCK" val="0"/>
  <p:tag name="KSO_WM_UNIT_SM_LIMIT_TYPE" val="2"/>
  <p:tag name="KSO_WM_UNIT_DEC_AREA_ID" val="e352ecb8f5b840f19a3cb857467d0e4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UNIT_TEXT_FILL_FORE_SCHEMECOLOR_INDEX_BRIGHTNESS" val="0"/>
  <p:tag name="KSO_WM_UNIT_TEXT_FILL_FORE_SCHEMECOLOR_INDEX" val="2"/>
  <p:tag name="KSO_WM_UNIT_TEXT_FILL_TYPE" val="1"/>
  <p:tag name="KSO_WM_UNIT_VALUE" val="864"/>
  <p:tag name="KSO_WM_TEMPLATE_ASSEMBLE_XID" val="60656e7a4054ed1e2fb7f9a0"/>
  <p:tag name="KSO_WM_TEMPLATE_ASSEMBLE_GROUPID" val="60656e7a4054ed1e2fb7f9a0"/>
  <p:tag name="WM_BEAUTIFY_ZORDER_FLAG_TAG" val="2"/>
</p:tagLst>
</file>

<file path=ppt/tags/tag165.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单击此处添加正文，文字是您思想的提炼，为了演示发布的良好效果，请言简意赅的阐述您的观点。您的内容已经简明扼要，字字珠玑，但信息却千丝万缕、错综复杂，需要用更多的文字来表述；但请您尽可能提炼思想的精髓。"/>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8604_1*f*1"/>
  <p:tag name="KSO_WM_TEMPLATE_CATEGORY" val="diagram"/>
  <p:tag name="KSO_WM_TEMPLATE_INDEX" val="20208604"/>
  <p:tag name="KSO_WM_UNIT_LAYERLEVEL" val="1"/>
  <p:tag name="KSO_WM_TAG_VERSION" val="1.0"/>
  <p:tag name="KSO_WM_BEAUTIFY_FLAG" val="#wm#"/>
  <p:tag name="KSO_WM_UNIT_DEFAULT_FONT" val="14;20;2"/>
  <p:tag name="KSO_WM_UNIT_BLOCK" val="0"/>
  <p:tag name="KSO_WM_UNIT_VALUE" val="588"/>
  <p:tag name="KSO_WM_UNIT_SHOW_EDIT_AREA_INDICATION" val="1"/>
  <p:tag name="KSO_WM_CHIP_GROUPID" val="5e6b05596848fb12bee65ac8"/>
  <p:tag name="KSO_WM_CHIP_XID" val="5e6b05596848fb12bee65aca"/>
  <p:tag name="KSO_WM_UNIT_DEC_AREA_ID" val="5557aaf2e9bc4b2499ccf5d271336ab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ff7d2160ef064691979e787d147d2e44"/>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0656e7a4054ed1e2fb7f9a0"/>
  <p:tag name="KSO_WM_TEMPLATE_ASSEMBLE_GROUPID" val="60656e7a4054ed1e2fb7f9a0"/>
  <p:tag name="WM_BEAUTIFY_ZORDER_FLAG_TAG" val="7"/>
</p:tagLst>
</file>

<file path=ppt/tags/tag166.xml><?xml version="1.0" encoding="utf-8"?>
<p:tagLst xmlns:p="http://schemas.openxmlformats.org/presentationml/2006/main">
  <p:tag name="KSO_WM_UNIT_TEXT_FILL_FORE_SCHEMECOLOR_INDEX_BRIGHTNESS" val="0"/>
  <p:tag name="KSO_WM_UNIT_TEXT_FILL_FORE_SCHEMECOLOR_INDEX" val="1"/>
  <p:tag name="KSO_WM_UNIT_TEXT_FILL_TYPE" val="1"/>
</p:tagLst>
</file>

<file path=ppt/tags/tag167.xml><?xml version="1.0" encoding="utf-8"?>
<p:tagLst xmlns:p="http://schemas.openxmlformats.org/presentationml/2006/main">
  <p:tag name="KSO_WM_SLIDE_ID" val="diagram20220058_3"/>
  <p:tag name="KSO_WM_TEMPLATE_SUBCATEGORY" val="25"/>
  <p:tag name="KSO_WM_TEMPLATE_MASTER_TYPE" val="0"/>
  <p:tag name="KSO_WM_TEMPLATE_COLOR_TYPE" val="0"/>
  <p:tag name="KSO_WM_SLIDE_ITEM_CNT" val="0"/>
  <p:tag name="KSO_WM_SLIDE_INDEX" val="3"/>
  <p:tag name="KSO_WM_TAG_VERSION" val="1.0"/>
  <p:tag name="KSO_WM_BEAUTIFY_FLAG" val="#wm#"/>
  <p:tag name="KSO_WM_TEMPLATE_CATEGORY" val="diagram"/>
  <p:tag name="KSO_WM_TEMPLATE_INDEX" val="20220058"/>
  <p:tag name="KSO_WM_SLIDE_TYPE" val="text"/>
  <p:tag name="KSO_WM_SLIDE_SUBTYPE" val="picTxt"/>
  <p:tag name="KSO_WM_SLIDE_LAYOUTTYPE" val="topbottom"/>
  <p:tag name="KSO_WM_SLIDE_SIZE" val="888*492"/>
  <p:tag name="KSO_WM_SLIDE_POSITION" val="36*24"/>
  <p:tag name="KSO_WM_SLIDE_LAYOUT" val="d"/>
  <p:tag name="KSO_WM_SLIDE_LAYOUT_CNT" val="1"/>
  <p:tag name="KSO_WM_SLIDE_LAYOUT_INFO" val="{&quot;backgroundInfo&quot;:[{&quot;bottom&quot;:0,&quot;bottomAbs&quot;:false,&quot;left&quot;:0,&quot;leftAbs&quot;:false,&quot;right&quot;:0,&quot;rightAbs&quot;:false,&quot;top&quot;:0,&quot;topAbs&quot;:false,&quot;type&quot;:&quot;general&quot;}],&quot;id&quot;:&quot;2023-09-26T13:37:54&quot;,&quot;margin&quot;:{&quot;bottom&quot;:0.847000002861023,&quot;left&quot;:1.2699999809265137,&quot;right&quot;:1.2699999809265137,&quot;top&quot;:1.6929999589920044},&quot;type&quot;:0}"/>
  <p:tag name="KSO_WM_SLIDE_RATIO" val="1.777778"/>
  <p:tag name="KSO_WM_SLIDE_BACKGROUND" val="[&quot;general&quot;]"/>
  <p:tag name="KSO_WM_SLIDE_BACKGROUND_TYPE" val="general"/>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26575_1*i*1"/>
  <p:tag name="KSO_WM_TEMPLATE_CATEGORY" val="chip"/>
  <p:tag name="KSO_WM_TEMPLATE_INDEX" val="20226575"/>
  <p:tag name="KSO_WM_UNIT_LAYERLEVEL" val="1"/>
  <p:tag name="KSO_WM_TAG_VERSION" val="1.0"/>
  <p:tag name="KSO_WM_BEAUTIFY_FLAG" val="#wm#"/>
  <p:tag name="KSO_WM_UNIT_SUBTYPE" val="v"/>
  <p:tag name="KSO_WM_UNIT_TYPE" val="i"/>
  <p:tag name="KSO_WM_UNIT_INDEX" val="1"/>
  <p:tag name="KSO_WM_CHIP_GROUPID" val="62fc4bff295c1bf6da953f3f"/>
  <p:tag name="KSO_WM_CHIP_XID" val="62fc4c06295c1bf6da953f4a"/>
  <p:tag name="KSO_WM_UNIT_DEC_AREA_ID" val="75b885325ad74e54ba52d93a9c893c91"/>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987cb9643ba24dbebc282aa68a44d559"/>
  <p:tag name="KSO_WM_SLIDE_BACKGROUND_TYPE" val="general"/>
</p:tagLst>
</file>

<file path=ppt/tags/tag169.xml><?xml version="1.0" encoding="utf-8"?>
<p:tagLst xmlns:p="http://schemas.openxmlformats.org/presentationml/2006/main">
  <p:tag name="KSO_WM_UNIT_SUBTYPE" val="w"/>
  <p:tag name="KSO_WM_TEMPLATE_CATEGORY" val="chip"/>
  <p:tag name="KSO_WM_TEMPLATE_INDEX" val="20226575"/>
  <p:tag name="KSO_WM_UNIT_TYPE" val="i"/>
  <p:tag name="KSO_WM_UNIT_INDEX" val="1"/>
  <p:tag name="KSO_WM_UNIT_ID" val="chip20226575_2*i*1"/>
  <p:tag name="KSO_WM_BEAUTIFY_FLAG" val="#wm#"/>
  <p:tag name="KSO_WM_TAG_VERSION" val="1.0"/>
  <p:tag name="KSO_WM_CHIP_GROUPID" val="62fc4bff295c1bf6da953f3f"/>
  <p:tag name="KSO_WM_CHIP_XID" val="62fc4c06295c1bf6da953f49"/>
  <p:tag name="KSO_WM_UNIT_DEC_AREA_ID" val="4e1a82b286cb49279e0b7042100c4954"/>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6fc4040766ad483497a47a28eaecf3e9"/>
  <p:tag name="KSO_WM_SLIDE_BACKGROUND_TYPE" val="general"/>
</p:tagLst>
</file>

<file path=ppt/tags/tag17.xml><?xml version="1.0" encoding="utf-8"?>
<p:tagLst xmlns:p="http://schemas.openxmlformats.org/presentationml/2006/main">
  <p:tag name="KSO_WM_UNIT_SUBTYPE" val="v"/>
  <p:tag name="KSO_WM_TEMPLATE_CATEGORY" val="chip"/>
  <p:tag name="KSO_WM_TEMPLATE_INDEX" val="20226575"/>
  <p:tag name="KSO_WM_UNIT_TYPE" val="i"/>
  <p:tag name="KSO_WM_UNIT_INDEX" val="1"/>
  <p:tag name="KSO_WM_UNIT_ID" val="chip20226575_5*i*1"/>
  <p:tag name="KSO_WM_BEAUTIFY_FLAG" val="#wm#"/>
  <p:tag name="KSO_WM_TAG_VERSION" val="1.0"/>
  <p:tag name="KSO_WM_CHIP_GROUPID" val="62fc4bff295c1bf6da953f3f"/>
  <p:tag name="KSO_WM_CHIP_XID" val="62fc4c06295c1bf6da953f48"/>
  <p:tag name="KSO_WM_UNIT_DEC_AREA_ID" val="8e7d9b5c333a4e07b7fc8d34aeae4360"/>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ea82eab5c9ac40139209cec9388ba474"/>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71.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72.xml><?xml version="1.0" encoding="utf-8"?>
<p:tagLst xmlns:p="http://schemas.openxmlformats.org/presentationml/2006/main">
  <p:tag name="KSO_WM_TEMPLATE_CATEGORY" val="diagram"/>
  <p:tag name="KSO_WM_TEMPLATE_INDEX" val="20186242"/>
  <p:tag name="KSO_WM_UNIT_TYPE" val="l_h_a"/>
  <p:tag name="KSO_WM_UNIT_INDEX" val="1_1_1"/>
  <p:tag name="KSO_WM_UNIT_ID" val="diagram20186242_2*l_h_a*1_1_1"/>
  <p:tag name="KSO_WM_UNIT_LAYERLEVEL" val="1_1_1"/>
  <p:tag name="KSO_WM_UNIT_VALUE" val="17"/>
  <p:tag name="KSO_WM_UNIT_HIGHLIGHT" val="0"/>
  <p:tag name="KSO_WM_UNIT_COMPATIBLE" val="0"/>
  <p:tag name="KSO_WM_UNIT_CLEAR" val="0"/>
  <p:tag name="KSO_WM_BEAUTIFY_FLAG" val="#wm#"/>
  <p:tag name="KSO_WM_TAG_VERSION" val="1.0"/>
  <p:tag name="KSO_WM_DIAGRAM_GROUP_CODE" val="l1-1"/>
  <p:tag name="KSO_WM_UNIT_PRESET_TEXT" val="标题文本预设"/>
  <p:tag name="KSO_WM_UNIT_TEXT_FILL_FORE_SCHEMECOLOR_INDEX" val="5"/>
  <p:tag name="KSO_WM_UNIT_TEXT_FILL_TYPE" val="1"/>
</p:tagLst>
</file>

<file path=ppt/tags/tag173.xml><?xml version="1.0" encoding="utf-8"?>
<p:tagLst xmlns:p="http://schemas.openxmlformats.org/presentationml/2006/main">
  <p:tag name="KSO_WM_TEMPLATE_CATEGORY" val="diagram"/>
  <p:tag name="KSO_WM_TEMPLATE_INDEX" val="20186242"/>
  <p:tag name="KSO_WM_UNIT_TYPE" val="l_h_a"/>
  <p:tag name="KSO_WM_UNIT_INDEX" val="1_2_1"/>
  <p:tag name="KSO_WM_UNIT_ID" val="diagram20186242_2*l_h_a*1_2_1"/>
  <p:tag name="KSO_WM_UNIT_LAYERLEVEL" val="1_1_1"/>
  <p:tag name="KSO_WM_UNIT_VALUE" val="17"/>
  <p:tag name="KSO_WM_UNIT_HIGHLIGHT" val="0"/>
  <p:tag name="KSO_WM_UNIT_COMPATIBLE" val="0"/>
  <p:tag name="KSO_WM_UNIT_CLEAR" val="0"/>
  <p:tag name="KSO_WM_BEAUTIFY_FLAG" val="#wm#"/>
  <p:tag name="KSO_WM_TAG_VERSION" val="1.0"/>
  <p:tag name="KSO_WM_DIAGRAM_GROUP_CODE" val="l1-1"/>
  <p:tag name="KSO_WM_UNIT_PRESET_TEXT" val="标题文本预设"/>
  <p:tag name="KSO_WM_UNIT_TEXT_FILL_FORE_SCHEMECOLOR_INDEX" val="6"/>
  <p:tag name="KSO_WM_UNIT_TEXT_FILL_TYPE" val="1"/>
</p:tagLst>
</file>

<file path=ppt/tags/tag174.xml><?xml version="1.0" encoding="utf-8"?>
<p:tagLst xmlns:p="http://schemas.openxmlformats.org/presentationml/2006/main">
  <p:tag name="KSO_WM_BEAUTIFY_FLAG" val=""/>
  <p:tag name="KSO_WM_UNIT_TEXT_FILL_FORE_SCHEMECOLOR_INDEX_BRIGHTNESS" val="0"/>
  <p:tag name="KSO_WM_UNIT_TEXT_FILL_FORE_SCHEMECOLOR_INDEX" val="13"/>
  <p:tag name="KSO_WM_UNIT_TEXT_FILL_TYPE" val="1"/>
</p:tagLst>
</file>

<file path=ppt/tags/tag175.xml><?xml version="1.0" encoding="utf-8"?>
<p:tagLst xmlns:p="http://schemas.openxmlformats.org/presentationml/2006/main">
  <p:tag name="KSO_WM_BEAUTIFY_FLAG" val=""/>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176.xml><?xml version="1.0" encoding="utf-8"?>
<p:tagLst xmlns:p="http://schemas.openxmlformats.org/presentationml/2006/main">
  <p:tag name="KSO_WM_BEAUTIFY_FLAG" val=""/>
  <p:tag name="KSO_WM_UNIT_TEXT_FILL_FORE_SCHEMECOLOR_INDEX_BRIGHTNESS" val="0"/>
  <p:tag name="KSO_WM_UNIT_TEXT_FILL_FORE_SCHEMECOLOR_INDEX" val="13"/>
  <p:tag name="KSO_WM_UNIT_TEXT_FILL_TYPE" val="1"/>
</p:tagLst>
</file>

<file path=ppt/tags/tag177.xml><?xml version="1.0" encoding="utf-8"?>
<p:tagLst xmlns:p="http://schemas.openxmlformats.org/presentationml/2006/main">
  <p:tag name="KSO_WM_BEAUTIFY_FLAG" val=""/>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178.xml><?xml version="1.0" encoding="utf-8"?>
<p:tagLst xmlns:p="http://schemas.openxmlformats.org/presentationml/2006/main">
  <p:tag name="KSO_WM_BEAUTIFY_FLAG" val=""/>
  <p:tag name="KSO_WM_UNIT_TEXT_FILL_FORE_SCHEMECOLOR_INDEX_BRIGHTNESS" val="0"/>
  <p:tag name="KSO_WM_UNIT_TEXT_FILL_FORE_SCHEMECOLOR_INDEX" val="13"/>
  <p:tag name="KSO_WM_UNIT_TEXT_FILL_TYPE" val="1"/>
</p:tagLst>
</file>

<file path=ppt/tags/tag179.xml><?xml version="1.0" encoding="utf-8"?>
<p:tagLst xmlns:p="http://schemas.openxmlformats.org/presentationml/2006/main">
  <p:tag name="KSO_WM_BEAUTIFY_FLAG" val=""/>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18.xml><?xml version="1.0" encoding="utf-8"?>
<p:tagLst xmlns:p="http://schemas.openxmlformats.org/presentationml/2006/main">
  <p:tag name="KSO_WM_UNIT_SUBTYPE" val="t"/>
  <p:tag name="KSO_WM_TEMPLATE_CATEGORY" val="chip"/>
  <p:tag name="KSO_WM_TEMPLATE_INDEX" val="20226575"/>
  <p:tag name="KSO_WM_UNIT_TYPE" val="i"/>
  <p:tag name="KSO_WM_UNIT_INDEX" val="1"/>
  <p:tag name="KSO_WM_UNIT_ID" val="chip20226575_6*i*1"/>
  <p:tag name="KSO_WM_BEAUTIFY_FLAG" val="#wm#"/>
  <p:tag name="KSO_WM_TAG_VERSION" val="1.0"/>
  <p:tag name="KSO_WM_CHIP_GROUPID" val="62fc4bff295c1bf6da953f3f"/>
  <p:tag name="KSO_WM_CHIP_XID" val="62fc4c06295c1bf6da953f46"/>
  <p:tag name="KSO_WM_UNIT_DEC_AREA_ID" val="86d700b56b7a4a84864f583cdc5bdf60"/>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4be5e3bc7b5741cbb39d146cf453597f"/>
</p:tagLst>
</file>

<file path=ppt/tags/tag180.xml><?xml version="1.0" encoding="utf-8"?>
<p:tagLst xmlns:p="http://schemas.openxmlformats.org/presentationml/2006/main">
  <p:tag name="KSO_WM_BEAUTIFY_FLAG" val=""/>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13"/>
  <p:tag name="KSO_WM_UNIT_TEXT_FILL_TYPE" val="1"/>
</p:tagLst>
</file>

<file path=ppt/tags/tag181.xml><?xml version="1.0" encoding="utf-8"?>
<p:tagLst xmlns:p="http://schemas.openxmlformats.org/presentationml/2006/main">
  <p:tag name="KSO_WM_BEAUTIFY_FLAG" val=""/>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13"/>
  <p:tag name="KSO_WM_UNIT_TEXT_FILL_TYPE" val="1"/>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 name="KSO_WM_UNIT_TEXT_FILL_FORE_SCHEMECOLOR_INDEX_BRIGHTNESS" val="0"/>
  <p:tag name="KSO_WM_UNIT_TEXT_FILL_FORE_SCHEMECOLOR_INDEX" val="13"/>
  <p:tag name="KSO_WM_UNIT_TEXT_FILL_TYPE" val="1"/>
</p:tagLst>
</file>

<file path=ppt/tags/tag184.xml><?xml version="1.0" encoding="utf-8"?>
<p:tagLst xmlns:p="http://schemas.openxmlformats.org/presentationml/2006/main">
  <p:tag name="KSO_WM_BEAUTIFY_FLAG" val=""/>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185.xml><?xml version="1.0" encoding="utf-8"?>
<p:tagLst xmlns:p="http://schemas.openxmlformats.org/presentationml/2006/main">
  <p:tag name="KSO_WM_BEAUTIFY_FLAG" val=""/>
  <p:tag name="KSO_WM_UNIT_TEXT_FILL_FORE_SCHEMECOLOR_INDEX_BRIGHTNESS" val="0"/>
  <p:tag name="KSO_WM_UNIT_TEXT_FILL_FORE_SCHEMECOLOR_INDEX" val="13"/>
  <p:tag name="KSO_WM_UNIT_TEXT_FILL_TYPE" val="1"/>
</p:tagLst>
</file>

<file path=ppt/tags/tag186.xml><?xml version="1.0" encoding="utf-8"?>
<p:tagLst xmlns:p="http://schemas.openxmlformats.org/presentationml/2006/main">
  <p:tag name="KSO_WM_BEAUTIFY_FLAG" val=""/>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187.xml><?xml version="1.0" encoding="utf-8"?>
<p:tagLst xmlns:p="http://schemas.openxmlformats.org/presentationml/2006/main">
  <p:tag name="KSO_WM_BEAUTIFY_FLAG" val=""/>
  <p:tag name="KSO_WM_UNIT_TEXT_FILL_FORE_SCHEMECOLOR_INDEX_BRIGHTNESS" val="0"/>
  <p:tag name="KSO_WM_UNIT_TEXT_FILL_FORE_SCHEMECOLOR_INDEX" val="13"/>
  <p:tag name="KSO_WM_UNIT_TEXT_FILL_TYPE" val="1"/>
</p:tagLst>
</file>

<file path=ppt/tags/tag188.xml><?xml version="1.0" encoding="utf-8"?>
<p:tagLst xmlns:p="http://schemas.openxmlformats.org/presentationml/2006/main">
  <p:tag name="KSO_WM_BEAUTIFY_FLAG" val=""/>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189.xml><?xml version="1.0" encoding="utf-8"?>
<p:tagLst xmlns:p="http://schemas.openxmlformats.org/presentationml/2006/main">
  <p:tag name="KSO_WM_BEAUTIFY_FLAG" val=""/>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13"/>
  <p:tag name="KSO_WM_UNIT_TEXT_FILL_TYPE" val="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26575_7*i*1"/>
  <p:tag name="KSO_WM_TEMPLATE_CATEGORY" val="chip"/>
  <p:tag name="KSO_WM_TEMPLATE_INDEX" val="20226575"/>
  <p:tag name="KSO_WM_UNIT_LAYERLEVEL" val="1"/>
  <p:tag name="KSO_WM_TAG_VERSION" val="1.0"/>
  <p:tag name="KSO_WM_BEAUTIFY_FLAG" val="#wm#"/>
  <p:tag name="KSO_WM_UNIT_SUBTYPE" val="u"/>
  <p:tag name="KSO_WM_UNIT_TYPE" val="i"/>
  <p:tag name="KSO_WM_UNIT_INDEX" val="1"/>
  <p:tag name="KSO_WM_CHIP_GROUPID" val="62fc4bff295c1bf6da953f3f"/>
  <p:tag name="KSO_WM_CHIP_XID" val="62fc4c06295c1bf6da953f47"/>
  <p:tag name="KSO_WM_UNIT_DEC_AREA_ID" val="765389a8e4d64bbea5e52398f07222e1"/>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b530ae92a5f1413e954f797fbb43fbe4"/>
</p:tagLst>
</file>

<file path=ppt/tags/tag190.xml><?xml version="1.0" encoding="utf-8"?>
<p:tagLst xmlns:p="http://schemas.openxmlformats.org/presentationml/2006/main">
  <p:tag name="KSO_WM_BEAUTIFY_FLAG" val=""/>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13"/>
  <p:tag name="KSO_WM_UNIT_TEXT_FILL_TYPE" val="1"/>
</p:tagLst>
</file>

<file path=ppt/tags/tag191.xml><?xml version="1.0" encoding="utf-8"?>
<p:tagLst xmlns:p="http://schemas.openxmlformats.org/presentationml/2006/main">
  <p:tag name="KSO_WM_BEAUTIFY_FLAG" val=""/>
  <p:tag name="KSO_WM_UNIT_TEXT_FILL_FORE_SCHEMECOLOR_INDEX_BRIGHTNESS" val="0"/>
  <p:tag name="KSO_WM_UNIT_TEXT_FILL_FORE_SCHEMECOLOR_INDEX" val="13"/>
  <p:tag name="KSO_WM_UNIT_TEXT_FILL_TYPE" val="1"/>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3-09-26T13:37:54&quot;,&quot;maxSize&quot;:{&quot;size1&quot;:20},&quot;minSize&quot;:{&quot;size1&quot;:11.2},&quot;normalSize&quot;:{&quot;size1&quot;:11.2},&quot;subLayout&quot;:[{&quot;id&quot;:&quot;2023-09-26T13:37:54&quot;,&quot;margin&quot;:{&quot;bottom&quot;:0.025999998673796654,&quot;left&quot;:1.2699999809265137,&quot;right&quot;:1.2699999809265137,&quot;top&quot;:0.4230000376701355},&quot;type&quot;:0},{&quot;id&quot;:&quot;2023-09-26T13:37:54&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26575_1*i*1"/>
  <p:tag name="KSO_WM_TEMPLATE_CATEGORY" val="chip"/>
  <p:tag name="KSO_WM_TEMPLATE_INDEX" val="20226575"/>
  <p:tag name="KSO_WM_UNIT_LAYERLEVEL" val="1"/>
  <p:tag name="KSO_WM_TAG_VERSION" val="1.0"/>
  <p:tag name="KSO_WM_BEAUTIFY_FLAG" val="#wm#"/>
  <p:tag name="KSO_WM_UNIT_SUBTYPE" val="v"/>
  <p:tag name="KSO_WM_UNIT_TYPE" val="i"/>
  <p:tag name="KSO_WM_UNIT_INDEX" val="1"/>
  <p:tag name="KSO_WM_CHIP_GROUPID" val="62fc4bff295c1bf6da953f3f"/>
  <p:tag name="KSO_WM_CHIP_XID" val="62fc4c06295c1bf6da953f4a"/>
  <p:tag name="KSO_WM_UNIT_DEC_AREA_ID" val="75b885325ad74e54ba52d93a9c893c91"/>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987cb9643ba24dbebc282aa68a44d559"/>
  <p:tag name="KSO_WM_SLIDE_BACKGROUND_TYPE" val="general"/>
</p:tagLst>
</file>

<file path=ppt/tags/tag195.xml><?xml version="1.0" encoding="utf-8"?>
<p:tagLst xmlns:p="http://schemas.openxmlformats.org/presentationml/2006/main">
  <p:tag name="KSO_WM_UNIT_SUBTYPE" val="w"/>
  <p:tag name="KSO_WM_TEMPLATE_CATEGORY" val="chip"/>
  <p:tag name="KSO_WM_TEMPLATE_INDEX" val="20226575"/>
  <p:tag name="KSO_WM_UNIT_TYPE" val="i"/>
  <p:tag name="KSO_WM_UNIT_INDEX" val="1"/>
  <p:tag name="KSO_WM_UNIT_ID" val="chip20226575_2*i*1"/>
  <p:tag name="KSO_WM_BEAUTIFY_FLAG" val="#wm#"/>
  <p:tag name="KSO_WM_TAG_VERSION" val="1.0"/>
  <p:tag name="KSO_WM_CHIP_GROUPID" val="62fc4bff295c1bf6da953f3f"/>
  <p:tag name="KSO_WM_CHIP_XID" val="62fc4c06295c1bf6da953f49"/>
  <p:tag name="KSO_WM_UNIT_DEC_AREA_ID" val="4e1a82b286cb49279e0b7042100c4954"/>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6fc4040766ad483497a47a28eaecf3e9"/>
  <p:tag name="KSO_WM_SLIDE_BACKGROUND_TYPE" val="general"/>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97.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98.xml><?xml version="1.0" encoding="utf-8"?>
<p:tagLst xmlns:p="http://schemas.openxmlformats.org/presentationml/2006/main">
  <p:tag name="KSO_WM_TAG_VERSION" val="1.0"/>
  <p:tag name="KSO_WM_BEAUTIFY_FLAG" val="#wm#"/>
  <p:tag name="KSO_WM_UNIT_TYPE" val="i"/>
  <p:tag name="KSO_WM_UNIT_ID" val="diagram20208604_1*i*1"/>
  <p:tag name="KSO_WM_TEMPLATE_CATEGORY" val="diagram"/>
  <p:tag name="KSO_WM_TEMPLATE_INDEX" val="20208604"/>
  <p:tag name="KSO_WM_UNIT_INDEX" val="1"/>
  <p:tag name="KSO_WM_UNIT_HIGHLIGHT" val="0"/>
  <p:tag name="KSO_WM_UNIT_COMPATIBLE" val="0"/>
  <p:tag name="KSO_WM_UNIT_DIAGRAM_ISNUMVISUAL" val="0"/>
  <p:tag name="KSO_WM_UNIT_DIAGRAM_ISREFERUNIT" val="0"/>
  <p:tag name="KSO_WM_UNIT_LAYERLEVEL" val="1"/>
  <p:tag name="KSO_WM_UNIT_BLOCK" val="0"/>
  <p:tag name="KSO_WM_UNIT_SM_LIMIT_TYPE" val="2"/>
  <p:tag name="KSO_WM_UNIT_DEC_AREA_ID" val="e352ecb8f5b840f19a3cb857467d0e4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UNIT_TEXT_FILL_FORE_SCHEMECOLOR_INDEX_BRIGHTNESS" val="0"/>
  <p:tag name="KSO_WM_UNIT_TEXT_FILL_FORE_SCHEMECOLOR_INDEX" val="2"/>
  <p:tag name="KSO_WM_UNIT_TEXT_FILL_TYPE" val="1"/>
  <p:tag name="KSO_WM_UNIT_VALUE" val="864"/>
  <p:tag name="KSO_WM_TEMPLATE_ASSEMBLE_XID" val="60656e7a4054ed1e2fb7f9a0"/>
  <p:tag name="KSO_WM_TEMPLATE_ASSEMBLE_GROUPID" val="60656e7a4054ed1e2fb7f9a0"/>
  <p:tag name="WM_BEAUTIFY_ZORDER_FLAG_TAG" val="3"/>
</p:tagLst>
</file>

<file path=ppt/tags/tag199.xml><?xml version="1.0" encoding="utf-8"?>
<p:tagLst xmlns:p="http://schemas.openxmlformats.org/presentationml/2006/main">
  <p:tag name="KSO_WM_TEMPLATE_CATEGORY" val="diagram"/>
  <p:tag name="KSO_WM_TEMPLATE_INDEX" val="20186242"/>
  <p:tag name="KSO_WM_UNIT_TYPE" val="l_h_f"/>
  <p:tag name="KSO_WM_UNIT_INDEX" val="1_3_1"/>
  <p:tag name="KSO_WM_UNIT_ID" val="diagram20186242_2*l_h_f*1_3_1"/>
  <p:tag name="KSO_WM_UNIT_LAYERLEVEL" val="1_1_1"/>
  <p:tag name="KSO_WM_UNIT_VALUE" val="26"/>
  <p:tag name="KSO_WM_UNIT_HIGHLIGHT" val="0"/>
  <p:tag name="KSO_WM_UNIT_COMPATIBLE" val="0"/>
  <p:tag name="KSO_WM_UNIT_CLEAR" val="0"/>
  <p:tag name="KSO_WM_BEAUTIFY_FLAG" val=""/>
  <p:tag name="KSO_WM_TAG_VERSION" val="1.0"/>
  <p:tag name="KSO_WM_DIAGRAM_GROUP_CODE" val="l1-1"/>
  <p:tag name="KSO_WM_UNIT_PRESET_TEXT" val="此部分内容作为文字排版占位显示 （建议使用主题字体）"/>
  <p:tag name="KSO_WM_UNIT_TEXT_FILL_FORE_SCHEMECOLOR_INDEX" val="1"/>
  <p:tag name="KSO_WM_UNIT_TEXT_FILL_TYPE" val="1"/>
  <p:tag name="KSO_WM_UNIT_PLACING_PICTURE_USER_VIEWPORT" val="{&quot;height&quot;:5793,&quot;width&quot;:8478}"/>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26575_9*i*1"/>
  <p:tag name="KSO_WM_TEMPLATE_CATEGORY" val="chip"/>
  <p:tag name="KSO_WM_TEMPLATE_INDEX" val="20226575"/>
  <p:tag name="KSO_WM_UNIT_LAYERLEVEL" val="1"/>
  <p:tag name="KSO_WM_TAG_VERSION" val="1.0"/>
  <p:tag name="KSO_WM_BEAUTIFY_FLAG" val="#wm#"/>
  <p:tag name="KSO_WM_UNIT_SUBTYPE" val="r"/>
  <p:tag name="KSO_WM_UNIT_TYPE" val="i"/>
  <p:tag name="KSO_WM_UNIT_INDEX" val="1"/>
  <p:tag name="KSO_WM_CHIP_GROUPID" val="62fc4bff295c1bf6da953f3f"/>
  <p:tag name="KSO_WM_CHIP_XID" val="62fc4c06295c1bf6da953f4b"/>
  <p:tag name="KSO_WM_UNIT_DEC_AREA_ID" val="d5bc28153bd84a3caff8ba761e2d4fb3"/>
  <p:tag name="KSO_WM_CHIP_FILLAREA_FILL_RULE" val="{&quot;fill_align&quot;:&quot;cb&quot;,&quot;fill_effect&quot;:[],&quot;fill_mode&quot;:&quot;adaptive&quot;,&quot;sacle_strategy&quot;:&quot;stretch&quot;}"/>
  <p:tag name="KSO_WM_UNIT_DEC_SUPPORTCHANGEPIC" val="0"/>
  <p:tag name="KSO_WM_UNIT_DEC_CHANGEPICRESERVED" val="1"/>
  <p:tag name="KSO_WM_ASSEMBLE_CHIP_INDEX" val="0f2ae6abdcab4f11a81f5cd77b653d19"/>
</p:tagLst>
</file>

<file path=ppt/tags/tag2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3-09-26T13:37:54&quot;,&quot;maxSize&quot;:{&quot;size1&quot;:20},&quot;minSize&quot;:{&quot;size1&quot;:11.2},&quot;normalSize&quot;:{&quot;size1&quot;:11.2},&quot;subLayout&quot;:[{&quot;id&quot;:&quot;2023-09-26T13:37:54&quot;,&quot;margin&quot;:{&quot;bottom&quot;:0.025999998673796654,&quot;left&quot;:1.2699999809265137,&quot;right&quot;:1.2699999809265137,&quot;top&quot;:0.4230000376701355},&quot;type&quot;:0},{&quot;id&quot;:&quot;2023-09-26T13:37:54&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26575_1*i*1"/>
  <p:tag name="KSO_WM_TEMPLATE_CATEGORY" val="chip"/>
  <p:tag name="KSO_WM_TEMPLATE_INDEX" val="20226575"/>
  <p:tag name="KSO_WM_UNIT_LAYERLEVEL" val="1"/>
  <p:tag name="KSO_WM_TAG_VERSION" val="1.0"/>
  <p:tag name="KSO_WM_BEAUTIFY_FLAG" val="#wm#"/>
  <p:tag name="KSO_WM_UNIT_SUBTYPE" val="v"/>
  <p:tag name="KSO_WM_UNIT_TYPE" val="i"/>
  <p:tag name="KSO_WM_UNIT_INDEX" val="1"/>
  <p:tag name="KSO_WM_CHIP_GROUPID" val="62fc4bff295c1bf6da953f3f"/>
  <p:tag name="KSO_WM_CHIP_XID" val="62fc4c06295c1bf6da953f4a"/>
  <p:tag name="KSO_WM_UNIT_DEC_AREA_ID" val="75b885325ad74e54ba52d93a9c893c91"/>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987cb9643ba24dbebc282aa68a44d559"/>
  <p:tag name="KSO_WM_SLIDE_BACKGROUND_TYPE" val="general"/>
</p:tagLst>
</file>

<file path=ppt/tags/tag203.xml><?xml version="1.0" encoding="utf-8"?>
<p:tagLst xmlns:p="http://schemas.openxmlformats.org/presentationml/2006/main">
  <p:tag name="KSO_WM_UNIT_SUBTYPE" val="w"/>
  <p:tag name="KSO_WM_TEMPLATE_CATEGORY" val="chip"/>
  <p:tag name="KSO_WM_TEMPLATE_INDEX" val="20226575"/>
  <p:tag name="KSO_WM_UNIT_TYPE" val="i"/>
  <p:tag name="KSO_WM_UNIT_INDEX" val="1"/>
  <p:tag name="KSO_WM_UNIT_ID" val="chip20226575_2*i*1"/>
  <p:tag name="KSO_WM_BEAUTIFY_FLAG" val="#wm#"/>
  <p:tag name="KSO_WM_TAG_VERSION" val="1.0"/>
  <p:tag name="KSO_WM_CHIP_GROUPID" val="62fc4bff295c1bf6da953f3f"/>
  <p:tag name="KSO_WM_CHIP_XID" val="62fc4c06295c1bf6da953f49"/>
  <p:tag name="KSO_WM_UNIT_DEC_AREA_ID" val="4e1a82b286cb49279e0b7042100c4954"/>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6fc4040766ad483497a47a28eaecf3e9"/>
  <p:tag name="KSO_WM_SLIDE_BACKGROUND_TYPE" val="general"/>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205.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2_2"/>
  <p:tag name="KSO_WM_UNIT_ID" val="diagram726_5*m_h_i*1_2_2"/>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8"/>
  <p:tag name="KSO_WM_UNIT_FILL_TYPE" val="1"/>
  <p:tag name="KSO_WM_UNIT_TEXT_FILL_FORE_SCHEMECOLOR_INDEX" val="2"/>
  <p:tag name="KSO_WM_UNIT_TEXT_FILL_TYPE" val="1"/>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4_2"/>
  <p:tag name="KSO_WM_UNIT_ID" val="diagram726_5*m_h_i*1_4_2"/>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9"/>
  <p:tag name="KSO_WM_UNIT_FILL_TYPE" val="1"/>
  <p:tag name="KSO_WM_UNIT_TEXT_FILL_FORE_SCHEMECOLOR_INDEX" val="2"/>
  <p:tag name="KSO_WM_UNIT_TEXT_FILL_TYPE" val="1"/>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
  <p:tag name="KSO_WM_UNIT_ID" val="diagram726_5*m_i*1_1"/>
  <p:tag name="KSO_WM_TEMPLATE_CATEGORY" val="diagram"/>
  <p:tag name="KSO_WM_TEMPLATE_INDEX" val="726"/>
  <p:tag name="KSO_WM_UNIT_LAYERLEVEL" val="1_1"/>
  <p:tag name="KSO_WM_TAG_VERSION" val="1.0"/>
  <p:tag name="KSO_WM_BEAUTIFY_FLAG" val="#wm#"/>
  <p:tag name="KSO_WM_DIAGRAM_GROUP_CODE" val="m1-1"/>
  <p:tag name="KSO_WM_UNIT_LINE_FORE_SCHEMECOLOR_INDEX" val="6"/>
  <p:tag name="KSO_WM_UNIT_LINE_FILL_TYPE" val="2"/>
</p:tagLst>
</file>

<file path=ppt/tags/tag209.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m_h_i"/>
  <p:tag name="KSO_WM_UNIT_INDEX" val="1_1_3"/>
  <p:tag name="KSO_WM_UNIT_ID" val="diagram726_5*m_h_i*1_1_3"/>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5"/>
  <p:tag name="KSO_WM_UNIT_FILL_TYPE" val="1"/>
  <p:tag name="KSO_WM_UNIT_TEXT_FILL_FORE_SCHEMECOLOR_INDEX" val="2"/>
  <p:tag name="KSO_WM_UNIT_TEXT_FILL_TYPE" val="1"/>
</p:tagLst>
</file>

<file path=ppt/tags/tag2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1_2"/>
  <p:tag name="KSO_WM_UNIT_ID" val="diagram726_5*m_h_i*1_1_2"/>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5"/>
  <p:tag name="KSO_WM_UNIT_FILL_TYPE" val="1"/>
  <p:tag name="KSO_WM_UNIT_TEXT_FILL_FORE_SCHEMECOLOR_INDEX" val="2"/>
  <p:tag name="KSO_WM_UNIT_TEXT_FILL_TYPE" val="1"/>
</p:tagLst>
</file>

<file path=ppt/tags/tag211.xml><?xml version="1.0" encoding="utf-8"?>
<p:tagLst xmlns:p="http://schemas.openxmlformats.org/presentationml/2006/main">
  <p:tag name="KSO_WM_UNIT_SUBTYPE" val="a"/>
  <p:tag name="KSO_WM_UNIT_PRESET_TEXT" val="单击此处添加文本具体内容"/>
  <p:tag name="KSO_WM_UNIT_NOCLEAR" val="0"/>
  <p:tag name="KSO_WM_UNIT_VALUE" val="22"/>
  <p:tag name="KSO_WM_UNIT_HIGHLIGHT" val="0"/>
  <p:tag name="KSO_WM_UNIT_COMPATIBLE" val="0"/>
  <p:tag name="KSO_WM_UNIT_DIAGRAM_ISNUMVISUAL" val="0"/>
  <p:tag name="KSO_WM_UNIT_DIAGRAM_ISREFERUNIT" val="0"/>
  <p:tag name="KSO_WM_UNIT_TYPE" val="m_h_f"/>
  <p:tag name="KSO_WM_UNIT_INDEX" val="1_1_1"/>
  <p:tag name="KSO_WM_UNIT_ID" val="diagram726_5*m_h_f*1_1_1"/>
  <p:tag name="KSO_WM_TEMPLATE_CATEGORY" val="diagram"/>
  <p:tag name="KSO_WM_TEMPLATE_INDEX" val="726"/>
  <p:tag name="KSO_WM_UNIT_LAYERLEVEL" val="1_1_1"/>
  <p:tag name="KSO_WM_TAG_VERSION" val="1.0"/>
  <p:tag name="KSO_WM_BEAUTIFY_FLAG" val="#wm#"/>
  <p:tag name="KSO_WM_DIAGRAM_GROUP_CODE" val="m1-1"/>
  <p:tag name="KSO_WM_UNIT_TEXT_FILL_FORE_SCHEMECOLOR_INDEX" val="14"/>
  <p:tag name="KSO_WM_UNIT_TEXT_FILL_TYPE" val="1"/>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1_1"/>
  <p:tag name="KSO_WM_UNIT_ID" val="diagram726_5*m_h_i*1_1_1"/>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5"/>
  <p:tag name="KSO_WM_UNIT_FILL_TYPE" val="1"/>
  <p:tag name="KSO_WM_UNIT_TEXT_FILL_FORE_SCHEMECOLOR_INDEX" val="14"/>
  <p:tag name="KSO_WM_UNIT_TEXT_FILL_TYPE" val="1"/>
</p:tagLst>
</file>

<file path=ppt/tags/tag213.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m_h_i"/>
  <p:tag name="KSO_WM_UNIT_INDEX" val="1_3_2"/>
  <p:tag name="KSO_WM_UNIT_ID" val="diagram726_5*m_h_i*1_3_2"/>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6"/>
  <p:tag name="KSO_WM_UNIT_FILL_TYPE" val="1"/>
  <p:tag name="KSO_WM_UNIT_TEXT_FILL_FORE_SCHEMECOLOR_INDEX" val="2"/>
  <p:tag name="KSO_WM_UNIT_TEXT_FILL_TYPE" val="1"/>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3_3"/>
  <p:tag name="KSO_WM_UNIT_ID" val="diagram726_5*m_h_i*1_3_3"/>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6"/>
  <p:tag name="KSO_WM_UNIT_FILL_TYPE" val="1"/>
  <p:tag name="KSO_WM_UNIT_TEXT_FILL_FORE_SCHEMECOLOR_INDEX" val="2"/>
  <p:tag name="KSO_WM_UNIT_TEXT_FILL_TYPE" val="1"/>
</p:tagLst>
</file>

<file path=ppt/tags/tag215.xml><?xml version="1.0" encoding="utf-8"?>
<p:tagLst xmlns:p="http://schemas.openxmlformats.org/presentationml/2006/main">
  <p:tag name="KSO_WM_UNIT_SUBTYPE" val="a"/>
  <p:tag name="KSO_WM_UNIT_PRESET_TEXT" val="单击此处添加文本具体内容"/>
  <p:tag name="KSO_WM_UNIT_NOCLEAR" val="0"/>
  <p:tag name="KSO_WM_UNIT_VALUE" val="22"/>
  <p:tag name="KSO_WM_UNIT_HIGHLIGHT" val="0"/>
  <p:tag name="KSO_WM_UNIT_COMPATIBLE" val="0"/>
  <p:tag name="KSO_WM_UNIT_DIAGRAM_ISNUMVISUAL" val="0"/>
  <p:tag name="KSO_WM_UNIT_DIAGRAM_ISREFERUNIT" val="0"/>
  <p:tag name="KSO_WM_UNIT_TYPE" val="m_h_f"/>
  <p:tag name="KSO_WM_UNIT_INDEX" val="1_3_1"/>
  <p:tag name="KSO_WM_UNIT_ID" val="diagram726_5*m_h_f*1_3_1"/>
  <p:tag name="KSO_WM_TEMPLATE_CATEGORY" val="diagram"/>
  <p:tag name="KSO_WM_TEMPLATE_INDEX" val="726"/>
  <p:tag name="KSO_WM_UNIT_LAYERLEVEL" val="1_1_1"/>
  <p:tag name="KSO_WM_TAG_VERSION" val="1.0"/>
  <p:tag name="KSO_WM_BEAUTIFY_FLAG" val="#wm#"/>
  <p:tag name="KSO_WM_DIAGRAM_GROUP_CODE" val="m1-1"/>
  <p:tag name="KSO_WM_UNIT_TEXT_FILL_FORE_SCHEMECOLOR_INDEX" val="14"/>
  <p:tag name="KSO_WM_UNIT_TEXT_FILL_TYPE" val="1"/>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3_1"/>
  <p:tag name="KSO_WM_UNIT_ID" val="diagram726_5*m_h_i*1_3_1"/>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6"/>
  <p:tag name="KSO_WM_UNIT_FILL_TYPE" val="1"/>
  <p:tag name="KSO_WM_UNIT_TEXT_FILL_FORE_SCHEMECOLOR_INDEX" val="14"/>
  <p:tag name="KSO_WM_UNIT_TEXT_FILL_TYPE" val="1"/>
</p:tagLst>
</file>

<file path=ppt/tags/tag217.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m_h_i"/>
  <p:tag name="KSO_WM_UNIT_INDEX" val="1_5_3"/>
  <p:tag name="KSO_WM_UNIT_ID" val="diagram726_5*m_h_i*1_5_3"/>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7"/>
  <p:tag name="KSO_WM_UNIT_FILL_TYPE" val="1"/>
  <p:tag name="KSO_WM_UNIT_TEXT_FILL_FORE_SCHEMECOLOR_INDEX" val="2"/>
  <p:tag name="KSO_WM_UNIT_TEXT_FILL_TYPE" val="1"/>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5_2"/>
  <p:tag name="KSO_WM_UNIT_ID" val="diagram726_5*m_h_i*1_5_2"/>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7"/>
  <p:tag name="KSO_WM_UNIT_FILL_TYPE" val="1"/>
  <p:tag name="KSO_WM_UNIT_TEXT_FILL_FORE_SCHEMECOLOR_INDEX" val="2"/>
  <p:tag name="KSO_WM_UNIT_TEXT_FILL_TYPE" val="1"/>
</p:tagLst>
</file>

<file path=ppt/tags/tag219.xml><?xml version="1.0" encoding="utf-8"?>
<p:tagLst xmlns:p="http://schemas.openxmlformats.org/presentationml/2006/main">
  <p:tag name="KSO_WM_UNIT_SUBTYPE" val="a"/>
  <p:tag name="KSO_WM_UNIT_PRESET_TEXT" val="单击此处添加文本具体内容"/>
  <p:tag name="KSO_WM_UNIT_NOCLEAR" val="0"/>
  <p:tag name="KSO_WM_UNIT_VALUE" val="22"/>
  <p:tag name="KSO_WM_UNIT_HIGHLIGHT" val="0"/>
  <p:tag name="KSO_WM_UNIT_COMPATIBLE" val="0"/>
  <p:tag name="KSO_WM_UNIT_DIAGRAM_ISNUMVISUAL" val="0"/>
  <p:tag name="KSO_WM_UNIT_DIAGRAM_ISREFERUNIT" val="0"/>
  <p:tag name="KSO_WM_UNIT_TYPE" val="m_h_f"/>
  <p:tag name="KSO_WM_UNIT_INDEX" val="1_5_1"/>
  <p:tag name="KSO_WM_UNIT_ID" val="diagram726_5*m_h_f*1_5_1"/>
  <p:tag name="KSO_WM_TEMPLATE_CATEGORY" val="diagram"/>
  <p:tag name="KSO_WM_TEMPLATE_INDEX" val="726"/>
  <p:tag name="KSO_WM_UNIT_LAYERLEVEL" val="1_1_1"/>
  <p:tag name="KSO_WM_TAG_VERSION" val="1.0"/>
  <p:tag name="KSO_WM_BEAUTIFY_FLAG" val="#wm#"/>
  <p:tag name="KSO_WM_DIAGRAM_GROUP_CODE" val="m1-1"/>
  <p:tag name="KSO_WM_UNIT_TEXT_FILL_FORE_SCHEMECOLOR_INDEX" val="14"/>
  <p:tag name="KSO_WM_UNIT_TEXT_FILL_TYPE" val="1"/>
</p:tagLst>
</file>

<file path=ppt/tags/tag2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5_1"/>
  <p:tag name="KSO_WM_UNIT_ID" val="diagram726_5*m_h_i*1_5_1"/>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7"/>
  <p:tag name="KSO_WM_UNIT_FILL_TYPE" val="1"/>
  <p:tag name="KSO_WM_UNIT_TEXT_FILL_FORE_SCHEMECOLOR_INDEX" val="14"/>
  <p:tag name="KSO_WM_UNIT_TEXT_FILL_TYPE" val="1"/>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2_1"/>
  <p:tag name="KSO_WM_UNIT_ID" val="diagram726_5*m_h_i*1_2_1"/>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8"/>
  <p:tag name="KSO_WM_UNIT_FILL_TYPE" val="1"/>
  <p:tag name="KSO_WM_UNIT_TEXT_FILL_FORE_SCHEMECOLOR_INDEX" val="14"/>
  <p:tag name="KSO_WM_UNIT_TEXT_FILL_TYPE" val="1"/>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4_1"/>
  <p:tag name="KSO_WM_UNIT_ID" val="diagram726_5*m_h_i*1_4_1"/>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9"/>
  <p:tag name="KSO_WM_UNIT_FILL_TYPE" val="1"/>
  <p:tag name="KSO_WM_UNIT_TEXT_FILL_FORE_SCHEMECOLOR_INDEX" val="14"/>
  <p:tag name="KSO_WM_UNIT_TEXT_FILL_TYPE" val="1"/>
</p:tagLst>
</file>

<file path=ppt/tags/tag223.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m_h_i"/>
  <p:tag name="KSO_WM_UNIT_INDEX" val="1_2_3"/>
  <p:tag name="KSO_WM_UNIT_ID" val="diagram726_5*m_h_i*1_2_3"/>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8"/>
  <p:tag name="KSO_WM_UNIT_FILL_TYPE" val="1"/>
  <p:tag name="KSO_WM_UNIT_TEXT_FILL_FORE_SCHEMECOLOR_INDEX" val="2"/>
  <p:tag name="KSO_WM_UNIT_TEXT_FILL_TYPE" val="1"/>
</p:tagLst>
</file>

<file path=ppt/tags/tag224.xml><?xml version="1.0" encoding="utf-8"?>
<p:tagLst xmlns:p="http://schemas.openxmlformats.org/presentationml/2006/main">
  <p:tag name="KSO_WM_UNIT_SUBTYPE" val="a"/>
  <p:tag name="KSO_WM_UNIT_PRESET_TEXT" val="单击此处添加文本具体内容"/>
  <p:tag name="KSO_WM_UNIT_NOCLEAR" val="0"/>
  <p:tag name="KSO_WM_UNIT_VALUE" val="22"/>
  <p:tag name="KSO_WM_UNIT_HIGHLIGHT" val="0"/>
  <p:tag name="KSO_WM_UNIT_COMPATIBLE" val="0"/>
  <p:tag name="KSO_WM_UNIT_DIAGRAM_ISNUMVISUAL" val="0"/>
  <p:tag name="KSO_WM_UNIT_DIAGRAM_ISREFERUNIT" val="0"/>
  <p:tag name="KSO_WM_UNIT_TYPE" val="m_h_f"/>
  <p:tag name="KSO_WM_UNIT_INDEX" val="1_2_1"/>
  <p:tag name="KSO_WM_UNIT_ID" val="diagram726_5*m_h_f*1_2_1"/>
  <p:tag name="KSO_WM_TEMPLATE_CATEGORY" val="diagram"/>
  <p:tag name="KSO_WM_TEMPLATE_INDEX" val="726"/>
  <p:tag name="KSO_WM_UNIT_LAYERLEVEL" val="1_1_1"/>
  <p:tag name="KSO_WM_TAG_VERSION" val="1.0"/>
  <p:tag name="KSO_WM_BEAUTIFY_FLAG" val="#wm#"/>
  <p:tag name="KSO_WM_DIAGRAM_GROUP_CODE" val="m1-1"/>
  <p:tag name="KSO_WM_UNIT_TEXT_FILL_FORE_SCHEMECOLOR_INDEX" val="14"/>
  <p:tag name="KSO_WM_UNIT_TEXT_FILL_TYPE" val="1"/>
</p:tagLst>
</file>

<file path=ppt/tags/tag225.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m_h_i"/>
  <p:tag name="KSO_WM_UNIT_INDEX" val="1_4_3"/>
  <p:tag name="KSO_WM_UNIT_ID" val="diagram726_5*m_h_i*1_4_3"/>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9"/>
  <p:tag name="KSO_WM_UNIT_FILL_TYPE" val="1"/>
  <p:tag name="KSO_WM_UNIT_TEXT_FILL_FORE_SCHEMECOLOR_INDEX" val="2"/>
  <p:tag name="KSO_WM_UNIT_TEXT_FILL_TYPE" val="1"/>
</p:tagLst>
</file>

<file path=ppt/tags/tag226.xml><?xml version="1.0" encoding="utf-8"?>
<p:tagLst xmlns:p="http://schemas.openxmlformats.org/presentationml/2006/main">
  <p:tag name="KSO_WM_UNIT_SUBTYPE" val="a"/>
  <p:tag name="KSO_WM_UNIT_PRESET_TEXT" val="单击此处添加文本具体内容"/>
  <p:tag name="KSO_WM_UNIT_NOCLEAR" val="0"/>
  <p:tag name="KSO_WM_UNIT_VALUE" val="22"/>
  <p:tag name="KSO_WM_UNIT_HIGHLIGHT" val="0"/>
  <p:tag name="KSO_WM_UNIT_COMPATIBLE" val="0"/>
  <p:tag name="KSO_WM_UNIT_DIAGRAM_ISNUMVISUAL" val="0"/>
  <p:tag name="KSO_WM_UNIT_DIAGRAM_ISREFERUNIT" val="0"/>
  <p:tag name="KSO_WM_UNIT_TYPE" val="m_h_f"/>
  <p:tag name="KSO_WM_UNIT_INDEX" val="1_4_1"/>
  <p:tag name="KSO_WM_UNIT_ID" val="diagram726_5*m_h_f*1_4_1"/>
  <p:tag name="KSO_WM_TEMPLATE_CATEGORY" val="diagram"/>
  <p:tag name="KSO_WM_TEMPLATE_INDEX" val="726"/>
  <p:tag name="KSO_WM_UNIT_LAYERLEVEL" val="1_1_1"/>
  <p:tag name="KSO_WM_TAG_VERSION" val="1.0"/>
  <p:tag name="KSO_WM_BEAUTIFY_FLAG" val="#wm#"/>
  <p:tag name="KSO_WM_DIAGRAM_GROUP_CODE" val="m1-1"/>
  <p:tag name="KSO_WM_UNIT_TEXT_FILL_FORE_SCHEMECOLOR_INDEX" val="14"/>
  <p:tag name="KSO_WM_UNIT_TEXT_FILL_TYPE" val="1"/>
</p:tagLst>
</file>

<file path=ppt/tags/tag227.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3-09-26T13:37:54&quot;,&quot;maxSize&quot;:{&quot;size1&quot;:20},&quot;minSize&quot;:{&quot;size1&quot;:11.2},&quot;normalSize&quot;:{&quot;size1&quot;:11.2},&quot;subLayout&quot;:[{&quot;id&quot;:&quot;2023-09-26T13:37:54&quot;,&quot;margin&quot;:{&quot;bottom&quot;:0.025999998673796654,&quot;left&quot;:1.2699999809265137,&quot;right&quot;:1.2699999809265137,&quot;top&quot;:0.4230000376701355},&quot;type&quot;:0},{&quot;id&quot;:&quot;2023-09-26T13:37:54&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Lst>
</file>

<file path=ppt/tags/tag228.xml><?xml version="1.0" encoding="utf-8"?>
<p:tagLst xmlns:p="http://schemas.openxmlformats.org/presentationml/2006/main">
  <p:tag name="KSO_WM_UNIT_DEFAULT_FONT" val="72;88;2"/>
  <p:tag name="KSO_WM_UNIT_BLOCK" val="0"/>
  <p:tag name="KSO_WM_UNIT_DEC_AREA_ID" val="2550958c619a4b028b0673c8bca7d56e"/>
  <p:tag name="KSO_WM_UNIT_ISCONTENTSTITLE" val="0"/>
  <p:tag name="KSO_WM_UNIT_ISNUMDGMTITLE" val="0"/>
  <p:tag name="KSO_WM_UNIT_PRESET_TEXT" val="谢谢观看"/>
  <p:tag name="KSO_WM_UNIT_NOCLEAR" val="0"/>
  <p:tag name="KSO_WM_UNIT_VALUE" val="7"/>
  <p:tag name="KSO_WM_UNIT_HIGHLIGHT" val="0"/>
  <p:tag name="KSO_WM_UNIT_COMPATIBLE" val="0"/>
  <p:tag name="KSO_WM_UNIT_DIAGRAM_ISNUMVISUAL" val="0"/>
  <p:tag name="KSO_WM_UNIT_DIAGRAM_ISREFERUNIT" val="0"/>
  <p:tag name="KSO_WM_UNIT_TYPE" val="a"/>
  <p:tag name="KSO_WM_UNIT_INDEX" val="1"/>
  <p:tag name="KSO_WM_UNIT_ID" val="custom20226575_23*a*1"/>
  <p:tag name="KSO_WM_TEMPLATE_CATEGORY" val="custom"/>
  <p:tag name="KSO_WM_TEMPLATE_INDEX" val="20226575"/>
  <p:tag name="KSO_WM_UNIT_LAYERLEVEL" val="1"/>
  <p:tag name="KSO_WM_TAG_VERSION" val="1.0"/>
  <p:tag name="KSO_WM_BEAUTIFY_FLAG" val="#wm#"/>
  <p:tag name="KSO_WM_CHIP_GROUPID" val="620b54c2d9f311da4dab6587"/>
  <p:tag name="KSO_WM_CHIP_XID" val="620b54c2d9f311da4dab6586"/>
  <p:tag name="KSO_WM_CHIP_FILLAREA_FILL_RULE" val="{&quot;fill_align&quot;:&quot;cb&quot;,&quot;fill_mode&quot;:&quot;adaptive&quot;,&quot;sacle_strategy&quot;:&quot;smart&quot;}"/>
  <p:tag name="KSO_WM_ASSEMBLE_CHIP_INDEX" val="082a8ce869104279b81e2b554b3efd9f"/>
  <p:tag name="KSO_WM_UNIT_TEXT_FILL_FORE_SCHEMECOLOR_INDEX_BRIGHTNESS" val="0"/>
  <p:tag name="KSO_WM_UNIT_TEXT_FILL_FORE_SCHEMECOLOR_INDEX" val="5"/>
  <p:tag name="KSO_WM_UNIT_TEXT_FILL_TYPE" val="1"/>
</p:tagLst>
</file>

<file path=ppt/tags/tag229.xml><?xml version="1.0" encoding="utf-8"?>
<p:tagLst xmlns:p="http://schemas.openxmlformats.org/presentationml/2006/main">
  <p:tag name="KSO_WM_UNIT_DEFAULT_FONT" val="24;28;2"/>
  <p:tag name="KSO_WM_UNIT_BLOCK" val="0"/>
  <p:tag name="KSO_WM_UNIT_DEC_AREA_ID" val="b420eb8450f64b9b90e1a2c8397eef5e"/>
  <p:tag name="KSO_WM_UNIT_SUBTYPE" val="a"/>
  <p:tag name="KSO_WM_UNIT_PRESET_TEXT" val="单击添加文本具体内容，简明地阐述你的观点"/>
  <p:tag name="KSO_WM_UNIT_NOCLEAR" val="0"/>
  <p:tag name="KSO_WM_UNIT_VALUE" val="52"/>
  <p:tag name="KSO_WM_UNIT_HIGHLIGHT" val="0"/>
  <p:tag name="KSO_WM_UNIT_COMPATIBLE" val="0"/>
  <p:tag name="KSO_WM_UNIT_DIAGRAM_ISNUMVISUAL" val="0"/>
  <p:tag name="KSO_WM_UNIT_DIAGRAM_ISREFERUNIT" val="0"/>
  <p:tag name="KSO_WM_UNIT_TYPE" val="f"/>
  <p:tag name="KSO_WM_UNIT_INDEX" val="1"/>
  <p:tag name="KSO_WM_UNIT_ID" val="custom20226575_23*f*1"/>
  <p:tag name="KSO_WM_TEMPLATE_CATEGORY" val="custom"/>
  <p:tag name="KSO_WM_TEMPLATE_INDEX" val="20226575"/>
  <p:tag name="KSO_WM_UNIT_LAYERLEVEL" val="1"/>
  <p:tag name="KSO_WM_TAG_VERSION" val="1.0"/>
  <p:tag name="KSO_WM_BEAUTIFY_FLAG" val="#wm#"/>
  <p:tag name="KSO_WM_CHIP_GROUPID" val="620b54c2d9f311da4dab6587"/>
  <p:tag name="KSO_WM_CHIP_XID" val="620b54c2d9f311da4dab6586"/>
  <p:tag name="KSO_WM_CHIP_FILLAREA_FILL_RULE" val="{&quot;fill_align&quot;:&quot;cb&quot;,&quot;fill_mode&quot;:&quot;adaptive&quot;,&quot;sacle_strategy&quot;:&quot;smart&quot;}"/>
  <p:tag name="KSO_WM_ASSEMBLE_CHIP_INDEX" val="082a8ce869104279b81e2b554b3efd9f"/>
  <p:tag name="KSO_WM_UNIT_TEXT_FILL_FORE_SCHEMECOLOR_INDEX_BRIGHTNESS" val="0"/>
  <p:tag name="KSO_WM_UNIT_TEXT_FILL_FORE_SCHEMECOLOR_INDEX" val="5"/>
  <p:tag name="KSO_WM_UNIT_TEXT_FILL_TYPE" val="1"/>
</p:tagLst>
</file>

<file path=ppt/tags/tag23.xml><?xml version="1.0" encoding="utf-8"?>
<p:tagLst xmlns:p="http://schemas.openxmlformats.org/presentationml/2006/main">
  <p:tag name="KSO_WM_UNIT_ISCONTENTSTITLE" val="0"/>
  <p:tag name="KSO_WM_UNIT_ISNUMDGMTITLE" val="0"/>
  <p:tag name="KSO_WM_UNIT_PRESET_TEXT" val="单击添加标题"/>
  <p:tag name="KSO_WM_UNIT_NOCLEAR" val="0"/>
  <p:tag name="KSO_WM_UNIT_VALUE" val="12"/>
  <p:tag name="KSO_WM_UNIT_HIGHLIGHT" val="0"/>
  <p:tag name="KSO_WM_UNIT_COMPATIBLE" val="0"/>
  <p:tag name="KSO_WM_UNIT_DIAGRAM_ISNUMVISUAL" val="0"/>
  <p:tag name="KSO_WM_UNIT_DIAGRAM_ISREFERUNIT" val="0"/>
  <p:tag name="KSO_WM_UNIT_TYPE" val="a"/>
  <p:tag name="KSO_WM_UNIT_INDEX" val="1"/>
  <p:tag name="KSO_WM_UNIT_ID" val="custom20226575_1*a*1"/>
  <p:tag name="KSO_WM_TEMPLATE_CATEGORY" val="custom"/>
  <p:tag name="KSO_WM_TEMPLATE_INDEX" val="20226575"/>
  <p:tag name="KSO_WM_UNIT_LAYERLEVEL" val="1"/>
  <p:tag name="KSO_WM_TAG_VERSION" val="1.0"/>
  <p:tag name="KSO_WM_BEAUTIFY_FLAG" val="#wm#"/>
  <p:tag name="KSO_WM_UNIT_DEFAULT_FONT" val="54;60;2"/>
  <p:tag name="KSO_WM_UNIT_BLOCK" val="0"/>
  <p:tag name="KSO_WM_UNIT_DEC_AREA_ID" val="7e220f1c31684486a7f80fcc0c057892"/>
  <p:tag name="KSO_WM_CHIP_GROUPID" val="620cc5482a08b0d86e4d8850"/>
  <p:tag name="KSO_WM_CHIP_XID" val="620cc5482a08b0d86e4d884f"/>
  <p:tag name="KSO_WM_CHIP_FILLAREA_FILL_RULE" val="{&quot;fill_align&quot;:&quot;cm&quot;,&quot;fill_mode&quot;:&quot;adaptive&quot;,&quot;sacle_strategy&quot;:&quot;smart&quot;}"/>
  <p:tag name="KSO_WM_ASSEMBLE_CHIP_INDEX" val="3876be4f1f084b529d7ed90ad70429b4"/>
  <p:tag name="KSO_WM_UNIT_TEXT_FILL_FORE_SCHEMECOLOR_INDEX_BRIGHTNESS" val="0"/>
  <p:tag name="KSO_WM_UNIT_TEXT_FILL_FORE_SCHEMECOLOR_INDEX" val="5"/>
  <p:tag name="KSO_WM_UNIT_TEXT_FILL_TYPE" val="1"/>
  <p:tag name="KSO_WM_TEMPLATE_ASSEMBLE_XID" val="63214877f9895fa2f14dfad8"/>
  <p:tag name="KSO_WM_TEMPLATE_ASSEMBLE_GROUPID" val="62fc4bff295c1bf6da953f3f"/>
</p:tagLst>
</file>

<file path=ppt/tags/tag230.xml><?xml version="1.0" encoding="utf-8"?>
<p:tagLst xmlns:p="http://schemas.openxmlformats.org/presentationml/2006/main">
  <p:tag name="KSO_WM_SLIDE_ID" val="custom20226575_23"/>
  <p:tag name="KSO_WM_TEMPLATE_SUBCATEGORY" val="21"/>
  <p:tag name="KSO_WM_TEMPLATE_MASTER_TYPE" val="1"/>
  <p:tag name="KSO_WM_TEMPLATE_COLOR_TYPE" val="1"/>
  <p:tag name="KSO_WM_SLIDE_TYPE" val="endPage"/>
  <p:tag name="KSO_WM_SLIDE_SUBTYPE" val="pureTxt"/>
  <p:tag name="KSO_WM_SLIDE_ITEM_CNT" val="0"/>
  <p:tag name="KSO_WM_SLIDE_INDEX" val="23"/>
  <p:tag name="KSO_WM_TAG_VERSION" val="1.0"/>
  <p:tag name="KSO_WM_BEAUTIFY_FLAG" val="#wm#"/>
  <p:tag name="KSO_WM_TEMPLATE_CATEGORY" val="custom"/>
  <p:tag name="KSO_WM_TEMPLATE_INDEX" val="20226575"/>
  <p:tag name="KSO_WM_SLIDE_LAYOUT" val="a_f"/>
  <p:tag name="KSO_WM_SLIDE_LAYOUT_CNT" val="1_1"/>
  <p:tag name="KSO_WM_CHIP_INFOS" val="{&quot;type&quot;:0,&quot;layout_type&quot;:&quot;1_NF_C_29&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扁平风&quot;,&quot;手绘风&quot;,&quot;立体风&quot;,&quot;炫酷&quot;,&quot;复古风&quot;,&quot;科技风&quot;,&quot;水彩风&quot;,&quot;ios风&quot;,&quot;快闪&quot;,&quot;波普风&quot;,&quot;孟菲斯&quot;,&quot;蒸汽波&quot;,&quot;MBE&quot;,&quot;剪纸风&quot;,&quot;酸性风&quot;,&quot;像素风&quot;,&quot;涂鸦风&quot;,&quot;实景&quot;]},&quot;slide_type&quot;:[&quot;title&quot;,&quot;sectionTitle&quot;,&quot;contents&quot;,&quot;endPage&quot;],&quot;useType&quot;:[&quot;ppt&quot;]}"/>
  <p:tag name="KSO_WM_CHIP_XID" val="618896ab04b8904ebc6455b5"/>
  <p:tag name="KSO_WM_CHIP_FILLPROP" val="[[{&quot;text_align&quot;:&quot;lm&quot;,&quot;text_direction&quot;:&quot;horizontal&quot;,&quot;support_big_font&quot;:false,&quot;picture_toward&quot;:0,&quot;picture_dockside&quot;:[],&quot;fill_id&quot;:&quot;fad2ea1fdd2b420bb19b97a40fbc925e&quot;,&quot;fill_align&quot;:&quot;ct&quot;,&quot;chip_types&quot;:[&quot;diagram&quot;,&quot;header&quot;]}],[{&quot;text_align&quot;:&quot;cm&quot;,&quot;text_direction&quot;:&quot;horizontal&quot;,&quot;support_big_font&quot;:false,&quot;picture_toward&quot;:0,&quot;picture_dockside&quot;:[],&quot;fill_id&quot;:&quot;fad2ea1fdd2b420bb19b97a40fbc925e&quot;,&quot;fill_align&quot;:&quot;ct&quot;,&quot;chip_types&quot;:[&quot;diagram&quot;,&quot;header&quot;]}],[{&quot;text_align&quot;:&quot;rm&quot;,&quot;text_direction&quot;:&quot;horizontal&quot;,&quot;support_big_font&quot;:false,&quot;picture_toward&quot;:0,&quot;picture_dockside&quot;:[],&quot;fill_id&quot;:&quot;fad2ea1fdd2b420bb19b97a40fbc925e&quot;,&quot;fill_align&quot;:&quot;ct&quot;,&quot;chip_types&quot;:[&quot;diagram&quot;,&quot;header&quot;]}],[{&quot;text_align&quot;:&quot;lm&quot;,&quot;text_direction&quot;:&quot;horizontal&quot;,&quot;support_big_font&quot;:false,&quot;picture_toward&quot;:0,&quot;picture_dockside&quot;:[],&quot;fill_id&quot;:&quot;fad2ea1fdd2b420bb19b97a40fbc925e&quot;,&quot;fill_align&quot;:&quot;cm&quot;,&quot;chip_types&quot;:[&quot;diagram&quot;,&quot;header&quot;]}],[{&quot;text_align&quot;:&quot;cm&quot;,&quot;text_direction&quot;:&quot;horizontal&quot;,&quot;support_big_font&quot;:false,&quot;picture_toward&quot;:0,&quot;picture_dockside&quot;:[],&quot;fill_id&quot;:&quot;fad2ea1fdd2b420bb19b97a40fbc925e&quot;,&quot;fill_align&quot;:&quot;cm&quot;,&quot;chip_types&quot;:[&quot;diagram&quot;,&quot;header&quot;]}],[{&quot;text_align&quot;:&quot;rm&quot;,&quot;text_direction&quot;:&quot;horizontal&quot;,&quot;support_big_font&quot;:false,&quot;picture_toward&quot;:0,&quot;picture_dockside&quot;:[],&quot;fill_id&quot;:&quot;fad2ea1fdd2b420bb19b97a40fbc925e&quot;,&quot;fill_align&quot;:&quot;cm&quot;,&quot;chip_types&quot;:[&quot;diagram&quot;,&quot;header&quot;]}],[{&quot;text_align&quot;:&quot;lm&quot;,&quot;text_direction&quot;:&quot;horizontal&quot;,&quot;support_big_font&quot;:false,&quot;picture_toward&quot;:0,&quot;picture_dockside&quot;:[],&quot;fill_id&quot;:&quot;fad2ea1fdd2b420bb19b97a40fbc925e&quot;,&quot;fill_align&quot;:&quot;cb&quot;,&quot;chip_types&quot;:[&quot;diagram&quot;,&quot;header&quot;]}],[{&quot;text_align&quot;:&quot;cm&quot;,&quot;text_direction&quot;:&quot;horizontal&quot;,&quot;support_big_font&quot;:false,&quot;picture_toward&quot;:0,&quot;picture_dockside&quot;:[],&quot;fill_id&quot;:&quot;fad2ea1fdd2b420bb19b97a40fbc925e&quot;,&quot;fill_align&quot;:&quot;cb&quot;,&quot;chip_types&quot;:[&quot;diagram&quot;,&quot;header&quot;]}],[{&quot;text_align&quot;:&quot;rm&quot;,&quot;text_direction&quot;:&quot;horizontal&quot;,&quot;support_big_font&quot;:false,&quot;picture_toward&quot;:0,&quot;picture_dockside&quot;:[],&quot;fill_id&quot;:&quot;fad2ea1fdd2b420bb19b97a40fbc925e&quot;,&quot;fill_align&quot;:&quot;cb&quot;,&quot;chip_types&quot;:[&quot;diagram&quot;,&quot;header&quot;]}]]"/>
  <p:tag name="KSO_WM_CHIP_DECFILLPROP" val="[]"/>
  <p:tag name="KSO_WM_CHIP_GROUPID" val="618896ab04b8904ebc6455b7"/>
  <p:tag name="KSO_WM_SLIDE_LAYOUT_INFO" val="{&quot;id&quot;:&quot;2022-09-14T11:20:25&quot;,&quot;margin&quot;:{&quot;bottom&quot;:5.062361717224121,&quot;left&quot;:3.8805556297302246,&quot;right&quot;:3.8805556297302246,&quot;top&quot;:6.6615400314331055},&quot;type&quot;:0}"/>
  <p:tag name="KSO_WM_SLIDE_BK_DARK_LIGHT" val="2"/>
  <p:tag name="KSO_WM_SLIDE_BACKGROUND_TYPE" val="general"/>
  <p:tag name="KSO_WM_SLIDE_SUPPORT_FEATURE_TYPE" val="0"/>
  <p:tag name="KSO_WM_CHIP_COLORING" val="1"/>
  <p:tag name="KSO_WM_TEMPLATE_ASSEMBLE_XID" val="63214877f9895fa2f14dfa64"/>
  <p:tag name="KSO_WM_TEMPLATE_ASSEMBLE_GROUPID" val="62fc4bff295c1bf6da953f3f"/>
</p:tagLst>
</file>

<file path=ppt/tags/tag231.xml><?xml version="1.0" encoding="utf-8"?>
<p:tagLst xmlns:p="http://schemas.openxmlformats.org/presentationml/2006/main">
  <p:tag name="commondata" val="eyJoZGlkIjoiZTAwMGRlNjU0YmQ4NzJiMmZhNmEzNTUyYmI4YTg0MDQifQ=="/>
  <p:tag name="KSO_WPP_MARK_KEY" val="e0f0663d-8abf-49cb-94e9-e524bee27ee7"/>
  <p:tag name="COMMONDATA" val="eyJoZGlkIjoiZTNkM2UwM2ExZTQwZDliNWQyMjQ1MDUyOTE2N2UwOGIifQ=="/>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26575_1*i*1"/>
  <p:tag name="KSO_WM_TEMPLATE_CATEGORY" val="chip"/>
  <p:tag name="KSO_WM_TEMPLATE_INDEX" val="20226575"/>
  <p:tag name="KSO_WM_UNIT_LAYERLEVEL" val="1"/>
  <p:tag name="KSO_WM_TAG_VERSION" val="1.0"/>
  <p:tag name="KSO_WM_BEAUTIFY_FLAG" val="#wm#"/>
  <p:tag name="KSO_WM_UNIT_SUBTYPE" val="v"/>
  <p:tag name="KSO_WM_UNIT_TYPE" val="i"/>
  <p:tag name="KSO_WM_UNIT_INDEX" val="1"/>
  <p:tag name="KSO_WM_CHIP_GROUPID" val="62fc4bff295c1bf6da953f3f"/>
  <p:tag name="KSO_WM_CHIP_XID" val="62fc4c06295c1bf6da953f4a"/>
  <p:tag name="KSO_WM_UNIT_DEC_AREA_ID" val="75b885325ad74e54ba52d93a9c893c91"/>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987cb9643ba24dbebc282aa68a44d559"/>
</p:tagLst>
</file>

<file path=ppt/tags/tag25.xml><?xml version="1.0" encoding="utf-8"?>
<p:tagLst xmlns:p="http://schemas.openxmlformats.org/presentationml/2006/main">
  <p:tag name="KSO_WM_UNIT_SUBTYPE" val="w"/>
  <p:tag name="KSO_WM_TEMPLATE_CATEGORY" val="chip"/>
  <p:tag name="KSO_WM_TEMPLATE_INDEX" val="20226575"/>
  <p:tag name="KSO_WM_UNIT_TYPE" val="i"/>
  <p:tag name="KSO_WM_UNIT_INDEX" val="1"/>
  <p:tag name="KSO_WM_UNIT_ID" val="chip20226575_2*i*1"/>
  <p:tag name="KSO_WM_BEAUTIFY_FLAG" val="#wm#"/>
  <p:tag name="KSO_WM_TAG_VERSION" val="1.0"/>
  <p:tag name="KSO_WM_CHIP_GROUPID" val="62fc4bff295c1bf6da953f3f"/>
  <p:tag name="KSO_WM_CHIP_XID" val="62fc4c06295c1bf6da953f49"/>
  <p:tag name="KSO_WM_UNIT_DEC_AREA_ID" val="4e1a82b286cb49279e0b7042100c4954"/>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6fc4040766ad483497a47a28eaecf3e9"/>
</p:tagLst>
</file>

<file path=ppt/tags/tag2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26575_1*i*1"/>
  <p:tag name="KSO_WM_TEMPLATE_CATEGORY" val="chip"/>
  <p:tag name="KSO_WM_TEMPLATE_INDEX" val="20226575"/>
  <p:tag name="KSO_WM_UNIT_LAYERLEVEL" val="1"/>
  <p:tag name="KSO_WM_TAG_VERSION" val="1.0"/>
  <p:tag name="KSO_WM_BEAUTIFY_FLAG" val="#wm#"/>
  <p:tag name="KSO_WM_UNIT_SUBTYPE" val="v"/>
  <p:tag name="KSO_WM_UNIT_TYPE" val="i"/>
  <p:tag name="KSO_WM_UNIT_INDEX" val="1"/>
  <p:tag name="KSO_WM_CHIP_GROUPID" val="62fc4bff295c1bf6da953f3f"/>
  <p:tag name="KSO_WM_CHIP_XID" val="62fc4c06295c1bf6da953f4a"/>
  <p:tag name="KSO_WM_UNIT_DEC_AREA_ID" val="75b885325ad74e54ba52d93a9c893c91"/>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987cb9643ba24dbebc282aa68a44d559"/>
</p:tagLst>
</file>

<file path=ppt/tags/tag33.xml><?xml version="1.0" encoding="utf-8"?>
<p:tagLst xmlns:p="http://schemas.openxmlformats.org/presentationml/2006/main">
  <p:tag name="KSO_WM_UNIT_SUBTYPE" val="w"/>
  <p:tag name="KSO_WM_TEMPLATE_CATEGORY" val="chip"/>
  <p:tag name="KSO_WM_TEMPLATE_INDEX" val="20226575"/>
  <p:tag name="KSO_WM_UNIT_TYPE" val="i"/>
  <p:tag name="KSO_WM_UNIT_INDEX" val="1"/>
  <p:tag name="KSO_WM_UNIT_ID" val="chip20226575_2*i*1"/>
  <p:tag name="KSO_WM_BEAUTIFY_FLAG" val="#wm#"/>
  <p:tag name="KSO_WM_TAG_VERSION" val="1.0"/>
  <p:tag name="KSO_WM_CHIP_GROUPID" val="62fc4bff295c1bf6da953f3f"/>
  <p:tag name="KSO_WM_CHIP_XID" val="62fc4c06295c1bf6da953f49"/>
  <p:tag name="KSO_WM_UNIT_DEC_AREA_ID" val="4e1a82b286cb49279e0b7042100c4954"/>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6fc4040766ad483497a47a28eaecf3e9"/>
</p:tagLst>
</file>

<file path=ppt/tags/tag3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2.xml><?xml version="1.0" encoding="utf-8"?>
<p:tagLst xmlns:p="http://schemas.openxmlformats.org/presentationml/2006/main">
  <p:tag name="KSO_WM_UNIT_SUBTYPE" val="v"/>
  <p:tag name="KSO_WM_TEMPLATE_CATEGORY" val="chip"/>
  <p:tag name="KSO_WM_TEMPLATE_INDEX" val="20226575"/>
  <p:tag name="KSO_WM_UNIT_TYPE" val="i"/>
  <p:tag name="KSO_WM_UNIT_INDEX" val="1"/>
  <p:tag name="KSO_WM_UNIT_ID" val="chip20226575_3*i*1"/>
  <p:tag name="KSO_WM_BEAUTIFY_FLAG" val="#wm#"/>
  <p:tag name="KSO_WM_TAG_VERSION" val="1.0"/>
  <p:tag name="KSO_WM_CHIP_GROUPID" val="62fc4bff295c1bf6da953f3f"/>
  <p:tag name="KSO_WM_CHIP_XID" val="62fc4c06295c1bf6da953f42"/>
  <p:tag name="KSO_WM_UNIT_DEC_AREA_ID" val="42af85ac89114e3c93b0d83b8cd8f107"/>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aff38fb7d7b94f88b1983ca79adb906d"/>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26575_4*i*1"/>
  <p:tag name="KSO_WM_TEMPLATE_CATEGORY" val="chip"/>
  <p:tag name="KSO_WM_TEMPLATE_INDEX" val="20226575"/>
  <p:tag name="KSO_WM_UNIT_LAYERLEVEL" val="1"/>
  <p:tag name="KSO_WM_TAG_VERSION" val="1.0"/>
  <p:tag name="KSO_WM_BEAUTIFY_FLAG" val="#wm#"/>
  <p:tag name="KSO_WM_UNIT_SUBTYPE" val="r"/>
  <p:tag name="KSO_WM_UNIT_TYPE" val="i"/>
  <p:tag name="KSO_WM_UNIT_INDEX" val="1"/>
  <p:tag name="KSO_WM_CHIP_GROUPID" val="62fc4bff295c1bf6da953f3f"/>
  <p:tag name="KSO_WM_CHIP_XID" val="62fc4c06295c1bf6da953f41"/>
  <p:tag name="KSO_WM_UNIT_DEC_AREA_ID" val="1fc49fd988bd4db0a050243b46171e80"/>
  <p:tag name="KSO_WM_CHIP_FILLAREA_FILL_RULE" val="{&quot;fill_align&quot;:&quot;rm&quot;,&quot;fill_effect&quot;:[],&quot;fill_mode&quot;:&quot;adaptive&quot;,&quot;sacle_strategy&quot;:&quot;stretch&quot;}"/>
  <p:tag name="KSO_WM_UNIT_DEC_SUPPORTCHANGEPIC" val="0"/>
  <p:tag name="KSO_WM_UNIT_DEC_CHANGEPICRESERVED" val="1"/>
  <p:tag name="KSO_WM_ASSEMBLE_CHIP_INDEX" val="0aff1bb38d7a4798a0559a8b2231f76a"/>
</p:tagLst>
</file>

<file path=ppt/tags/tag4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26575_1*i*1"/>
  <p:tag name="KSO_WM_TEMPLATE_CATEGORY" val="chip"/>
  <p:tag name="KSO_WM_TEMPLATE_INDEX" val="20226575"/>
  <p:tag name="KSO_WM_UNIT_LAYERLEVEL" val="1"/>
  <p:tag name="KSO_WM_TAG_VERSION" val="1.0"/>
  <p:tag name="KSO_WM_BEAUTIFY_FLAG" val="#wm#"/>
  <p:tag name="KSO_WM_UNIT_SUBTYPE" val="v"/>
  <p:tag name="KSO_WM_UNIT_TYPE" val="i"/>
  <p:tag name="KSO_WM_UNIT_INDEX" val="1"/>
  <p:tag name="KSO_WM_CHIP_GROUPID" val="62fc4bff295c1bf6da953f3f"/>
  <p:tag name="KSO_WM_CHIP_XID" val="62fc4c06295c1bf6da953f4a"/>
  <p:tag name="KSO_WM_UNIT_DEC_AREA_ID" val="75b885325ad74e54ba52d93a9c893c91"/>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987cb9643ba24dbebc282aa68a44d559"/>
</p:tagLst>
</file>

<file path=ppt/tags/tag52.xml><?xml version="1.0" encoding="utf-8"?>
<p:tagLst xmlns:p="http://schemas.openxmlformats.org/presentationml/2006/main">
  <p:tag name="KSO_WM_UNIT_SUBTYPE" val="w"/>
  <p:tag name="KSO_WM_TEMPLATE_CATEGORY" val="chip"/>
  <p:tag name="KSO_WM_TEMPLATE_INDEX" val="20226575"/>
  <p:tag name="KSO_WM_UNIT_TYPE" val="i"/>
  <p:tag name="KSO_WM_UNIT_INDEX" val="1"/>
  <p:tag name="KSO_WM_UNIT_ID" val="chip20226575_2*i*1"/>
  <p:tag name="KSO_WM_BEAUTIFY_FLAG" val="#wm#"/>
  <p:tag name="KSO_WM_TAG_VERSION" val="1.0"/>
  <p:tag name="KSO_WM_CHIP_GROUPID" val="62fc4bff295c1bf6da953f3f"/>
  <p:tag name="KSO_WM_CHIP_XID" val="62fc4c06295c1bf6da953f49"/>
  <p:tag name="KSO_WM_UNIT_DEC_AREA_ID" val="4e1a82b286cb49279e0b7042100c4954"/>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6fc4040766ad483497a47a28eaecf3e9"/>
</p:tagLst>
</file>

<file path=ppt/tags/tag5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26575_1*i*1"/>
  <p:tag name="KSO_WM_TEMPLATE_CATEGORY" val="chip"/>
  <p:tag name="KSO_WM_TEMPLATE_INDEX" val="20226575"/>
  <p:tag name="KSO_WM_UNIT_LAYERLEVEL" val="1"/>
  <p:tag name="KSO_WM_TAG_VERSION" val="1.0"/>
  <p:tag name="KSO_WM_BEAUTIFY_FLAG" val="#wm#"/>
  <p:tag name="KSO_WM_UNIT_SUBTYPE" val="v"/>
  <p:tag name="KSO_WM_UNIT_TYPE" val="i"/>
  <p:tag name="KSO_WM_UNIT_INDEX" val="1"/>
  <p:tag name="KSO_WM_CHIP_GROUPID" val="62fc4bff295c1bf6da953f3f"/>
  <p:tag name="KSO_WM_CHIP_XID" val="62fc4c06295c1bf6da953f4a"/>
  <p:tag name="KSO_WM_UNIT_DEC_AREA_ID" val="75b885325ad74e54ba52d93a9c893c91"/>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987cb9643ba24dbebc282aa68a44d559"/>
</p:tagLst>
</file>

<file path=ppt/tags/tag6.xml><?xml version="1.0" encoding="utf-8"?>
<p:tagLst xmlns:p="http://schemas.openxmlformats.org/presentationml/2006/main">
  <p:tag name="KSO_WM_UNIT_BLOCK" val="0"/>
  <p:tag name="KSO_WM_UNIT_DEC_AREA_ID" val="420b94494b9846918464afb758442951"/>
  <p:tag name="KSO_WM_UNIT_HIGHLIGHT" val="0"/>
  <p:tag name="KSO_WM_UNIT_COMPATIBLE" val="0"/>
  <p:tag name="KSO_WM_UNIT_DIAGRAM_ISNUMVISUAL" val="0"/>
  <p:tag name="KSO_WM_UNIT_DIAGRAM_ISREFERUNIT" val="0"/>
  <p:tag name="KSO_WM_UNIT_TYPE" val="i"/>
  <p:tag name="KSO_WM_UNIT_INDEX" val="2"/>
  <p:tag name="KSO_WM_UNIT_ID" val="custom20226575_1*i*2"/>
  <p:tag name="KSO_WM_TEMPLATE_CATEGORY" val="custom"/>
  <p:tag name="KSO_WM_TEMPLATE_INDEX" val="20226575"/>
  <p:tag name="KSO_WM_UNIT_LAYERLEVEL" val="1"/>
  <p:tag name="KSO_WM_TAG_VERSION" val="1.0"/>
  <p:tag name="KSO_WM_BEAUTIFY_FLAG" val="#wm#"/>
  <p:tag name="KSO_WM_CHIP_GROUPID" val="620b54c2d9f311da4dab6587"/>
  <p:tag name="KSO_WM_CHIP_XID" val="620b54c2d9f311da4dab6586"/>
  <p:tag name="KSO_WM_CHIP_FILLAREA_FILL_RULE" val="{&quot;fill_align&quot;:&quot;cm&quot;,&quot;fill_mode&quot;:&quot;adaptive&quot;,&quot;sacle_strategy&quot;:&quot;smart&quot;}"/>
  <p:tag name="KSO_WM_UNIT_DEC_SUPPORTCHANGEPIC" val="0"/>
  <p:tag name="KSO_WM_UNIT_DEC_CHANGEPICRESERVED" val="0"/>
  <p:tag name="KSO_WM_ASSEMBLE_CHIP_INDEX" val="003e8224bc074e9c8cb0ededa643576a"/>
  <p:tag name="KSO_WM_UNIT_LINE_FORE_SCHEMECOLOR_INDEX_BRIGHTNESS" val="0"/>
  <p:tag name="KSO_WM_UNIT_LINE_FORE_SCHEMECOLOR_INDEX" val="5"/>
  <p:tag name="KSO_WM_UNIT_LINE_FILL_TYPE" val="2"/>
  <p:tag name="KSO_WM_TEMPLATE_ASSEMBLE_XID" val="63214877f9895fa2f14dfabf"/>
  <p:tag name="KSO_WM_TEMPLATE_ASSEMBLE_GROUPID" val="62fc4bff295c1bf6da953f3f"/>
</p:tagLst>
</file>

<file path=ppt/tags/tag60.xml><?xml version="1.0" encoding="utf-8"?>
<p:tagLst xmlns:p="http://schemas.openxmlformats.org/presentationml/2006/main">
  <p:tag name="KSO_WM_UNIT_SUBTYPE" val="w"/>
  <p:tag name="KSO_WM_TEMPLATE_CATEGORY" val="chip"/>
  <p:tag name="KSO_WM_TEMPLATE_INDEX" val="20226575"/>
  <p:tag name="KSO_WM_UNIT_TYPE" val="i"/>
  <p:tag name="KSO_WM_UNIT_INDEX" val="1"/>
  <p:tag name="KSO_WM_UNIT_ID" val="chip20226575_2*i*1"/>
  <p:tag name="KSO_WM_BEAUTIFY_FLAG" val="#wm#"/>
  <p:tag name="KSO_WM_TAG_VERSION" val="1.0"/>
  <p:tag name="KSO_WM_CHIP_GROUPID" val="62fc4bff295c1bf6da953f3f"/>
  <p:tag name="KSO_WM_CHIP_XID" val="62fc4c06295c1bf6da953f49"/>
  <p:tag name="KSO_WM_UNIT_DEC_AREA_ID" val="4e1a82b286cb49279e0b7042100c4954"/>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6fc4040766ad483497a47a28eaecf3e9"/>
</p:tagLst>
</file>

<file path=ppt/tags/tag6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26575_1*i*1"/>
  <p:tag name="KSO_WM_TEMPLATE_CATEGORY" val="chip"/>
  <p:tag name="KSO_WM_TEMPLATE_INDEX" val="20226575"/>
  <p:tag name="KSO_WM_UNIT_LAYERLEVEL" val="1"/>
  <p:tag name="KSO_WM_TAG_VERSION" val="1.0"/>
  <p:tag name="KSO_WM_BEAUTIFY_FLAG" val="#wm#"/>
  <p:tag name="KSO_WM_UNIT_SUBTYPE" val="v"/>
  <p:tag name="KSO_WM_UNIT_TYPE" val="i"/>
  <p:tag name="KSO_WM_UNIT_INDEX" val="1"/>
  <p:tag name="KSO_WM_CHIP_GROUPID" val="62fc4bff295c1bf6da953f3f"/>
  <p:tag name="KSO_WM_CHIP_XID" val="62fc4c06295c1bf6da953f4a"/>
  <p:tag name="KSO_WM_UNIT_DEC_AREA_ID" val="75b885325ad74e54ba52d93a9c893c91"/>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987cb9643ba24dbebc282aa68a44d559"/>
</p:tagLst>
</file>

<file path=ppt/tags/tag67.xml><?xml version="1.0" encoding="utf-8"?>
<p:tagLst xmlns:p="http://schemas.openxmlformats.org/presentationml/2006/main">
  <p:tag name="KSO_WM_UNIT_SUBTYPE" val="w"/>
  <p:tag name="KSO_WM_TEMPLATE_CATEGORY" val="chip"/>
  <p:tag name="KSO_WM_TEMPLATE_INDEX" val="20226575"/>
  <p:tag name="KSO_WM_UNIT_TYPE" val="i"/>
  <p:tag name="KSO_WM_UNIT_INDEX" val="1"/>
  <p:tag name="KSO_WM_UNIT_ID" val="chip20226575_2*i*1"/>
  <p:tag name="KSO_WM_BEAUTIFY_FLAG" val="#wm#"/>
  <p:tag name="KSO_WM_TAG_VERSION" val="1.0"/>
  <p:tag name="KSO_WM_CHIP_GROUPID" val="62fc4bff295c1bf6da953f3f"/>
  <p:tag name="KSO_WM_CHIP_XID" val="62fc4c06295c1bf6da953f49"/>
  <p:tag name="KSO_WM_UNIT_DEC_AREA_ID" val="4e1a82b286cb49279e0b7042100c4954"/>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6fc4040766ad483497a47a28eaecf3e9"/>
</p:tagLst>
</file>

<file path=ppt/tags/tag6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xml><?xml version="1.0" encoding="utf-8"?>
<p:tagLst xmlns:p="http://schemas.openxmlformats.org/presentationml/2006/main">
  <p:tag name="KSO_WM_UNIT_BLOCK" val="0"/>
  <p:tag name="KSO_WM_UNIT_DEC_AREA_ID" val="457a0ecc3b4742fa9a637ec12d3abb43"/>
  <p:tag name="KSO_WM_UNIT_HIGHLIGHT" val="0"/>
  <p:tag name="KSO_WM_UNIT_COMPATIBLE" val="0"/>
  <p:tag name="KSO_WM_UNIT_DIAGRAM_ISNUMVISUAL" val="0"/>
  <p:tag name="KSO_WM_UNIT_DIAGRAM_ISREFERUNIT" val="0"/>
  <p:tag name="KSO_WM_UNIT_TYPE" val="i"/>
  <p:tag name="KSO_WM_UNIT_INDEX" val="1"/>
  <p:tag name="KSO_WM_UNIT_ID" val="custom20226575_1*i*1"/>
  <p:tag name="KSO_WM_TEMPLATE_CATEGORY" val="custom"/>
  <p:tag name="KSO_WM_TEMPLATE_INDEX" val="20226575"/>
  <p:tag name="KSO_WM_UNIT_LAYERLEVEL" val="1"/>
  <p:tag name="KSO_WM_TAG_VERSION" val="1.0"/>
  <p:tag name="KSO_WM_BEAUTIFY_FLAG" val="#wm#"/>
  <p:tag name="KSO_WM_CHIP_GROUPID" val="620b54c2d9f311da4dab6587"/>
  <p:tag name="KSO_WM_CHIP_XID" val="620b54c2d9f311da4dab6586"/>
  <p:tag name="KSO_WM_CHIP_FILLAREA_FILL_RULE" val="{&quot;fill_align&quot;:&quot;cm&quot;,&quot;fill_mode&quot;:&quot;adaptive&quot;,&quot;sacle_strategy&quot;:&quot;smart&quot;}"/>
  <p:tag name="KSO_WM_UNIT_DEC_SUPPORTCHANGEPIC" val="0"/>
  <p:tag name="KSO_WM_UNIT_DEC_CHANGEPICRESERVED" val="0"/>
  <p:tag name="KSO_WM_ASSEMBLE_CHIP_INDEX" val="003e8224bc074e9c8cb0ededa643576a"/>
  <p:tag name="KSO_WM_UNIT_LINE_FORE_SCHEMECOLOR_INDEX_BRIGHTNESS" val="0"/>
  <p:tag name="KSO_WM_UNIT_LINE_FORE_SCHEMECOLOR_INDEX" val="5"/>
  <p:tag name="KSO_WM_UNIT_LINE_FILL_TYPE" val="2"/>
  <p:tag name="KSO_WM_TEMPLATE_ASSEMBLE_XID" val="63214877f9895fa2f14dfabf"/>
  <p:tag name="KSO_WM_TEMPLATE_ASSEMBLE_GROUPID" val="62fc4bff295c1bf6da953f3f"/>
</p:tagLst>
</file>

<file path=ppt/tags/tag7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26575_11*i*1"/>
  <p:tag name="KSO_WM_TEMPLATE_CATEGORY" val="chip"/>
  <p:tag name="KSO_WM_TEMPLATE_INDEX" val="20226575"/>
  <p:tag name="KSO_WM_UNIT_LAYERLEVEL" val="1"/>
  <p:tag name="KSO_WM_TAG_VERSION" val="1.0"/>
  <p:tag name="KSO_WM_BEAUTIFY_FLAG" val="#wm#"/>
  <p:tag name="KSO_WM_UNIT_SUBTYPE" val="v"/>
  <p:tag name="KSO_WM_UNIT_TYPE" val="i"/>
  <p:tag name="KSO_WM_UNIT_INDEX" val="1"/>
  <p:tag name="KSO_WM_CHIP_GROUPID" val="62fc4bff295c1bf6da953f3f"/>
  <p:tag name="KSO_WM_CHIP_XID" val="62fc4c06295c1bf6da953f45"/>
  <p:tag name="KSO_WM_UNIT_DEC_AREA_ID" val="2329a95ce82f4cbeba6dbceba764a03a"/>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4cc1a544b0b84abcb628251a8d91a93a"/>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26575_13*i*1"/>
  <p:tag name="KSO_WM_TEMPLATE_CATEGORY" val="chip"/>
  <p:tag name="KSO_WM_TEMPLATE_INDEX" val="20226575"/>
  <p:tag name="KSO_WM_UNIT_LAYERLEVEL" val="1"/>
  <p:tag name="KSO_WM_TAG_VERSION" val="1.0"/>
  <p:tag name="KSO_WM_BEAUTIFY_FLAG" val="#wm#"/>
  <p:tag name="KSO_WM_UNIT_SUBTYPE" val="u"/>
  <p:tag name="KSO_WM_UNIT_TYPE" val="i"/>
  <p:tag name="KSO_WM_UNIT_INDEX" val="1"/>
  <p:tag name="KSO_WM_CHIP_GROUPID" val="62fc4bff295c1bf6da953f3f"/>
  <p:tag name="KSO_WM_CHIP_XID" val="62fc4c06295c1bf6da953f44"/>
  <p:tag name="KSO_WM_UNIT_DEC_AREA_ID" val="53ee9763e2424f929cc0c4a18d985e69"/>
  <p:tag name="KSO_WM_CHIP_FILLAREA_FILL_RULE" val="{&quot;fill_align&quot;:&quot;rb&quot;,&quot;fill_effect&quot;:[],&quot;fill_mode&quot;:&quot;adaptive&quot;,&quot;sacle_strategy&quot;:&quot;stretch&quot;}"/>
  <p:tag name="KSO_WM_UNIT_DEC_SUPPORTCHANGEPIC" val="0"/>
  <p:tag name="KSO_WM_UNIT_DEC_CHANGEPICRESERVED" val="1"/>
  <p:tag name="KSO_WM_ASSEMBLE_CHIP_INDEX" val="7a09c674b96f46b280130c9cad8f90d9"/>
</p:tagLst>
</file>

<file path=ppt/tags/tag74.xml><?xml version="1.0" encoding="utf-8"?>
<p:tagLst xmlns:p="http://schemas.openxmlformats.org/presentationml/2006/main">
  <p:tag name="KSO_WM_UNIT_SUBTYPE" val="u"/>
  <p:tag name="KSO_WM_TEMPLATE_CATEGORY" val="chip"/>
  <p:tag name="KSO_WM_TEMPLATE_INDEX" val="20226575"/>
  <p:tag name="KSO_WM_UNIT_TYPE" val="i"/>
  <p:tag name="KSO_WM_UNIT_INDEX" val="1"/>
  <p:tag name="KSO_WM_UNIT_ID" val="chip20226575_12*i*1"/>
  <p:tag name="KSO_WM_BEAUTIFY_FLAG" val="#wm#"/>
  <p:tag name="KSO_WM_TAG_VERSION" val="1.0"/>
  <p:tag name="KSO_WM_CHIP_GROUPID" val="62fc4bff295c1bf6da953f3f"/>
  <p:tag name="KSO_WM_CHIP_XID" val="62fc4c06295c1bf6da953f43"/>
  <p:tag name="KSO_WM_UNIT_DEC_AREA_ID" val="41fc554a489e49c380aeb9bc37fd9364"/>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d9aa671411ac44c081c361574cdf0ee8"/>
</p:tagLst>
</file>

<file path=ppt/tags/tag7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8.xml><?xml version="1.0" encoding="utf-8"?>
<p:tagLst xmlns:p="http://schemas.openxmlformats.org/presentationml/2006/main">
  <p:tag name="KSO_WM_UNIT_BLOCK" val="0"/>
  <p:tag name="KSO_WM_UNIT_DEC_AREA_ID" val="78e6dc70ecd34bb09bd8f4b1cedb8f60"/>
  <p:tag name="KSO_WM_UNIT_HIGHLIGHT" val="0"/>
  <p:tag name="KSO_WM_UNIT_COMPATIBLE" val="0"/>
  <p:tag name="KSO_WM_UNIT_DIAGRAM_ISNUMVISUAL" val="0"/>
  <p:tag name="KSO_WM_UNIT_DIAGRAM_ISREFERUNIT" val="0"/>
  <p:tag name="KSO_WM_UNIT_TYPE" val="i"/>
  <p:tag name="KSO_WM_UNIT_INDEX" val="2"/>
  <p:tag name="KSO_WM_UNIT_ID" val="custom20226575_1*i*2"/>
  <p:tag name="KSO_WM_TEMPLATE_CATEGORY" val="custom"/>
  <p:tag name="KSO_WM_TEMPLATE_INDEX" val="20226575"/>
  <p:tag name="KSO_WM_UNIT_LAYERLEVEL" val="1"/>
  <p:tag name="KSO_WM_TAG_VERSION" val="1.0"/>
  <p:tag name="KSO_WM_BEAUTIFY_FLAG" val="#wm#"/>
  <p:tag name="KSO_WM_CHIP_GROUPID" val="620b54c2d9f311da4dab6587"/>
  <p:tag name="KSO_WM_CHIP_XID" val="620b54c2d9f311da4dab6586"/>
  <p:tag name="KSO_WM_CHIP_FILLAREA_FILL_RULE" val="{&quot;fill_align&quot;:&quot;cb&quot;,&quot;fill_mode&quot;:&quot;adaptive&quot;,&quot;sacle_strategy&quot;:&quot;smart&quot;}"/>
  <p:tag name="KSO_WM_UNIT_DEC_SUPPORTCHANGEPIC" val="0"/>
  <p:tag name="KSO_WM_UNIT_DEC_CHANGEPICRESERVED" val="0"/>
  <p:tag name="KSO_WM_ASSEMBLE_CHIP_INDEX" val="082a8ce869104279b81e2b554b3efd9f"/>
  <p:tag name="KSO_WM_UNIT_LINE_FORE_SCHEMECOLOR_INDEX_BRIGHTNESS" val="0"/>
  <p:tag name="KSO_WM_UNIT_LINE_FORE_SCHEMECOLOR_INDEX" val="5"/>
  <p:tag name="KSO_WM_UNIT_LINE_FILL_TYPE" val="2"/>
  <p:tag name="KSO_WM_TEMPLATE_ASSEMBLE_XID" val="63214877f9895fa2f14dfa64"/>
  <p:tag name="KSO_WM_TEMPLATE_ASSEMBLE_GROUPID" val="62fc4bff295c1bf6da953f3f"/>
</p:tagLst>
</file>

<file path=ppt/tags/tag79.xml><?xml version="1.0" encoding="utf-8"?>
<p:tagLst xmlns:p="http://schemas.openxmlformats.org/presentationml/2006/main">
  <p:tag name="KSO_WM_UNIT_BLOCK" val="0"/>
  <p:tag name="KSO_WM_UNIT_DEC_AREA_ID" val="fb6386cb3dd849fc9bd2346e14304280"/>
  <p:tag name="KSO_WM_UNIT_HIGHLIGHT" val="0"/>
  <p:tag name="KSO_WM_UNIT_COMPATIBLE" val="0"/>
  <p:tag name="KSO_WM_UNIT_DIAGRAM_ISNUMVISUAL" val="0"/>
  <p:tag name="KSO_WM_UNIT_DIAGRAM_ISREFERUNIT" val="0"/>
  <p:tag name="KSO_WM_UNIT_TYPE" val="i"/>
  <p:tag name="KSO_WM_UNIT_INDEX" val="1"/>
  <p:tag name="KSO_WM_UNIT_ID" val="custom20226575_1*i*1"/>
  <p:tag name="KSO_WM_TEMPLATE_CATEGORY" val="custom"/>
  <p:tag name="KSO_WM_TEMPLATE_INDEX" val="20226575"/>
  <p:tag name="KSO_WM_UNIT_LAYERLEVEL" val="1"/>
  <p:tag name="KSO_WM_TAG_VERSION" val="1.0"/>
  <p:tag name="KSO_WM_BEAUTIFY_FLAG" val="#wm#"/>
  <p:tag name="KSO_WM_CHIP_GROUPID" val="620b54c2d9f311da4dab6587"/>
  <p:tag name="KSO_WM_CHIP_XID" val="620b54c2d9f311da4dab6586"/>
  <p:tag name="KSO_WM_CHIP_FILLAREA_FILL_RULE" val="{&quot;fill_align&quot;:&quot;cb&quot;,&quot;fill_mode&quot;:&quot;adaptive&quot;,&quot;sacle_strategy&quot;:&quot;smart&quot;}"/>
  <p:tag name="KSO_WM_UNIT_DEC_SUPPORTCHANGEPIC" val="0"/>
  <p:tag name="KSO_WM_UNIT_DEC_CHANGEPICRESERVED" val="0"/>
  <p:tag name="KSO_WM_ASSEMBLE_CHIP_INDEX" val="082a8ce869104279b81e2b554b3efd9f"/>
  <p:tag name="KSO_WM_UNIT_LINE_FORE_SCHEMECOLOR_INDEX_BRIGHTNESS" val="0"/>
  <p:tag name="KSO_WM_UNIT_LINE_FORE_SCHEMECOLOR_INDEX" val="5"/>
  <p:tag name="KSO_WM_UNIT_LINE_FILL_TYPE" val="2"/>
  <p:tag name="KSO_WM_TEMPLATE_ASSEMBLE_XID" val="63214877f9895fa2f14dfa64"/>
  <p:tag name="KSO_WM_TEMPLATE_ASSEMBLE_GROUPID" val="62fc4bff295c1bf6da953f3f"/>
</p:tagLst>
</file>

<file path=ppt/tags/tag8.xml><?xml version="1.0" encoding="utf-8"?>
<p:tagLst xmlns:p="http://schemas.openxmlformats.org/presentationml/2006/main">
  <p:tag name="KSO_WM_UNIT_DEFAULT_FONT" val="72;88;2"/>
  <p:tag name="KSO_WM_UNIT_BLOCK" val="0"/>
  <p:tag name="KSO_WM_UNIT_DEC_AREA_ID" val="341b98879fee43669cece2da8a74f9a0"/>
  <p:tag name="KSO_WM_UNIT_ISCONTENTSTITLE" val="0"/>
  <p:tag name="KSO_WM_UNIT_ISNUMDGMTITLE" val="0"/>
  <p:tag name="KSO_WM_UNIT_PRESET_TEXT" val="医疗数据表"/>
  <p:tag name="KSO_WM_UNIT_NOCLEAR" val="0"/>
  <p:tag name="KSO_WM_UNIT_VALUE" val="6"/>
  <p:tag name="KSO_WM_UNIT_HIGHLIGHT" val="0"/>
  <p:tag name="KSO_WM_UNIT_COMPATIBLE" val="0"/>
  <p:tag name="KSO_WM_UNIT_DIAGRAM_ISNUMVISUAL" val="0"/>
  <p:tag name="KSO_WM_UNIT_DIAGRAM_ISREFERUNIT" val="0"/>
  <p:tag name="KSO_WM_UNIT_TYPE" val="a"/>
  <p:tag name="KSO_WM_UNIT_INDEX" val="1"/>
  <p:tag name="KSO_WM_UNIT_ID" val="custom20226575_1*a*1"/>
  <p:tag name="KSO_WM_TEMPLATE_CATEGORY" val="custom"/>
  <p:tag name="KSO_WM_TEMPLATE_INDEX" val="20226575"/>
  <p:tag name="KSO_WM_UNIT_LAYERLEVEL" val="1"/>
  <p:tag name="KSO_WM_TAG_VERSION" val="1.0"/>
  <p:tag name="KSO_WM_BEAUTIFY_FLAG" val="#wm#"/>
  <p:tag name="KSO_WM_CHIP_GROUPID" val="620b54c2d9f311da4dab6587"/>
  <p:tag name="KSO_WM_CHIP_XID" val="620b54c2d9f311da4dab6586"/>
  <p:tag name="KSO_WM_CHIP_FILLAREA_FILL_RULE" val="{&quot;fill_align&quot;:&quot;cm&quot;,&quot;fill_mode&quot;:&quot;adaptive&quot;,&quot;sacle_strategy&quot;:&quot;smart&quot;}"/>
  <p:tag name="KSO_WM_ASSEMBLE_CHIP_INDEX" val="003e8224bc074e9c8cb0ededa643576a"/>
  <p:tag name="KSO_WM_UNIT_TEXT_FILL_FORE_SCHEMECOLOR_INDEX_BRIGHTNESS" val="0"/>
  <p:tag name="KSO_WM_UNIT_TEXT_FILL_FORE_SCHEMECOLOR_INDEX" val="5"/>
  <p:tag name="KSO_WM_UNIT_TEXT_FILL_TYPE" val="1"/>
  <p:tag name="KSO_WM_TEMPLATE_ASSEMBLE_XID" val="63214877f9895fa2f14dfabf"/>
  <p:tag name="KSO_WM_TEMPLATE_ASSEMBLE_GROUPID" val="62fc4bff295c1bf6da953f3f"/>
</p:tagLst>
</file>

<file path=ppt/tags/tag80.xml><?xml version="1.0" encoding="utf-8"?>
<p:tagLst xmlns:p="http://schemas.openxmlformats.org/presentationml/2006/main">
  <p:tag name="KSO_WM_UNIT_DEFAULT_FONT" val="72;88;2"/>
  <p:tag name="KSO_WM_UNIT_BLOCK" val="0"/>
  <p:tag name="KSO_WM_UNIT_DEC_AREA_ID" val="2550958c619a4b028b0673c8bca7d56e"/>
  <p:tag name="KSO_WM_UNIT_ISCONTENTSTITLE" val="0"/>
  <p:tag name="KSO_WM_UNIT_ISNUMDGMTITLE" val="0"/>
  <p:tag name="KSO_WM_UNIT_PRESET_TEXT" val="谢谢观看"/>
  <p:tag name="KSO_WM_UNIT_NOCLEAR" val="0"/>
  <p:tag name="KSO_WM_UNIT_VALUE" val="7"/>
  <p:tag name="KSO_WM_UNIT_HIGHLIGHT" val="0"/>
  <p:tag name="KSO_WM_UNIT_COMPATIBLE" val="0"/>
  <p:tag name="KSO_WM_UNIT_DIAGRAM_ISNUMVISUAL" val="0"/>
  <p:tag name="KSO_WM_UNIT_DIAGRAM_ISREFERUNIT" val="0"/>
  <p:tag name="KSO_WM_UNIT_TYPE" val="a"/>
  <p:tag name="KSO_WM_UNIT_INDEX" val="1"/>
  <p:tag name="KSO_WM_UNIT_ID" val="custom20226575_1*a*1"/>
  <p:tag name="KSO_WM_TEMPLATE_CATEGORY" val="custom"/>
  <p:tag name="KSO_WM_TEMPLATE_INDEX" val="20226575"/>
  <p:tag name="KSO_WM_UNIT_LAYERLEVEL" val="1"/>
  <p:tag name="KSO_WM_TAG_VERSION" val="1.0"/>
  <p:tag name="KSO_WM_BEAUTIFY_FLAG" val="#wm#"/>
  <p:tag name="KSO_WM_CHIP_GROUPID" val="620b54c2d9f311da4dab6587"/>
  <p:tag name="KSO_WM_CHIP_XID" val="620b54c2d9f311da4dab6586"/>
  <p:tag name="KSO_WM_CHIP_FILLAREA_FILL_RULE" val="{&quot;fill_align&quot;:&quot;cb&quot;,&quot;fill_mode&quot;:&quot;adaptive&quot;,&quot;sacle_strategy&quot;:&quot;smart&quot;}"/>
  <p:tag name="KSO_WM_ASSEMBLE_CHIP_INDEX" val="082a8ce869104279b81e2b554b3efd9f"/>
  <p:tag name="KSO_WM_UNIT_TEXT_FILL_FORE_SCHEMECOLOR_INDEX_BRIGHTNESS" val="0"/>
  <p:tag name="KSO_WM_UNIT_TEXT_FILL_FORE_SCHEMECOLOR_INDEX" val="5"/>
  <p:tag name="KSO_WM_UNIT_TEXT_FILL_TYPE" val="1"/>
  <p:tag name="KSO_WM_TEMPLATE_ASSEMBLE_XID" val="63214877f9895fa2f14dfa64"/>
  <p:tag name="KSO_WM_TEMPLATE_ASSEMBLE_GROUPID" val="62fc4bff295c1bf6da953f3f"/>
</p:tagLst>
</file>

<file path=ppt/tags/tag81.xml><?xml version="1.0" encoding="utf-8"?>
<p:tagLst xmlns:p="http://schemas.openxmlformats.org/presentationml/2006/main">
  <p:tag name="KSO_WM_UNIT_DEFAULT_FONT" val="24;28;2"/>
  <p:tag name="KSO_WM_UNIT_BLOCK" val="0"/>
  <p:tag name="KSO_WM_UNIT_DEC_AREA_ID" val="b420eb8450f64b9b90e1a2c8397eef5e"/>
  <p:tag name="KSO_WM_UNIT_SUBTYPE" val="a"/>
  <p:tag name="KSO_WM_UNIT_PRESET_TEXT" val="单击添加文本具体内容，简明地阐述你的观点"/>
  <p:tag name="KSO_WM_UNIT_NOCLEAR" val="0"/>
  <p:tag name="KSO_WM_UNIT_VALUE" val="52"/>
  <p:tag name="KSO_WM_UNIT_HIGHLIGHT" val="0"/>
  <p:tag name="KSO_WM_UNIT_COMPATIBLE" val="0"/>
  <p:tag name="KSO_WM_UNIT_DIAGRAM_ISNUMVISUAL" val="0"/>
  <p:tag name="KSO_WM_UNIT_DIAGRAM_ISREFERUNIT" val="0"/>
  <p:tag name="KSO_WM_UNIT_TYPE" val="f"/>
  <p:tag name="KSO_WM_UNIT_INDEX" val="1"/>
  <p:tag name="KSO_WM_UNIT_ID" val="custom20226575_1*f*1"/>
  <p:tag name="KSO_WM_TEMPLATE_CATEGORY" val="custom"/>
  <p:tag name="KSO_WM_TEMPLATE_INDEX" val="20226575"/>
  <p:tag name="KSO_WM_UNIT_LAYERLEVEL" val="1"/>
  <p:tag name="KSO_WM_TAG_VERSION" val="1.0"/>
  <p:tag name="KSO_WM_BEAUTIFY_FLAG" val="#wm#"/>
  <p:tag name="KSO_WM_CHIP_GROUPID" val="620b54c2d9f311da4dab6587"/>
  <p:tag name="KSO_WM_CHIP_XID" val="620b54c2d9f311da4dab6586"/>
  <p:tag name="KSO_WM_CHIP_FILLAREA_FILL_RULE" val="{&quot;fill_align&quot;:&quot;cb&quot;,&quot;fill_mode&quot;:&quot;adaptive&quot;,&quot;sacle_strategy&quot;:&quot;smart&quot;}"/>
  <p:tag name="KSO_WM_ASSEMBLE_CHIP_INDEX" val="082a8ce869104279b81e2b554b3efd9f"/>
  <p:tag name="KSO_WM_UNIT_TEXT_FILL_FORE_SCHEMECOLOR_INDEX_BRIGHTNESS" val="0"/>
  <p:tag name="KSO_WM_UNIT_TEXT_FILL_FORE_SCHEMECOLOR_INDEX" val="5"/>
  <p:tag name="KSO_WM_UNIT_TEXT_FILL_TYPE" val="1"/>
  <p:tag name="KSO_WM_TEMPLATE_ASSEMBLE_XID" val="63214877f9895fa2f14dfa64"/>
  <p:tag name="KSO_WM_TEMPLATE_ASSEMBLE_GROUPID" val="62fc4bff295c1bf6da953f3f"/>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26575_1*i*1"/>
  <p:tag name="KSO_WM_TEMPLATE_CATEGORY" val="chip"/>
  <p:tag name="KSO_WM_TEMPLATE_INDEX" val="20226575"/>
  <p:tag name="KSO_WM_UNIT_LAYERLEVEL" val="1"/>
  <p:tag name="KSO_WM_TAG_VERSION" val="1.0"/>
  <p:tag name="KSO_WM_BEAUTIFY_FLAG" val="#wm#"/>
  <p:tag name="KSO_WM_UNIT_SUBTYPE" val="v"/>
  <p:tag name="KSO_WM_UNIT_TYPE" val="i"/>
  <p:tag name="KSO_WM_UNIT_INDEX" val="1"/>
  <p:tag name="KSO_WM_CHIP_GROUPID" val="62fc4bff295c1bf6da953f3f"/>
  <p:tag name="KSO_WM_CHIP_XID" val="62fc4c06295c1bf6da953f4a"/>
  <p:tag name="KSO_WM_UNIT_DEC_AREA_ID" val="75b885325ad74e54ba52d93a9c893c91"/>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987cb9643ba24dbebc282aa68a44d559"/>
  <p:tag name="KSO_WM_SLIDE_BACKGROUND_TYPE" val="general"/>
</p:tagLst>
</file>

<file path=ppt/tags/tag83.xml><?xml version="1.0" encoding="utf-8"?>
<p:tagLst xmlns:p="http://schemas.openxmlformats.org/presentationml/2006/main">
  <p:tag name="KSO_WM_UNIT_SUBTYPE" val="w"/>
  <p:tag name="KSO_WM_TEMPLATE_CATEGORY" val="chip"/>
  <p:tag name="KSO_WM_TEMPLATE_INDEX" val="20226575"/>
  <p:tag name="KSO_WM_UNIT_TYPE" val="i"/>
  <p:tag name="KSO_WM_UNIT_INDEX" val="1"/>
  <p:tag name="KSO_WM_UNIT_ID" val="chip20226575_2*i*1"/>
  <p:tag name="KSO_WM_BEAUTIFY_FLAG" val="#wm#"/>
  <p:tag name="KSO_WM_TAG_VERSION" val="1.0"/>
  <p:tag name="KSO_WM_CHIP_GROUPID" val="62fc4bff295c1bf6da953f3f"/>
  <p:tag name="KSO_WM_CHIP_XID" val="62fc4c06295c1bf6da953f49"/>
  <p:tag name="KSO_WM_UNIT_DEC_AREA_ID" val="4e1a82b286cb49279e0b7042100c4954"/>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6fc4040766ad483497a47a28eaecf3e9"/>
  <p:tag name="KSO_WM_SLIDE_BACKGROUND_TYPE" val="general"/>
</p:tagLst>
</file>

<file path=ppt/tags/tag84.xml><?xml version="1.0" encoding="utf-8"?>
<p:tagLst xmlns:p="http://schemas.openxmlformats.org/presentationml/2006/main">
  <p:tag name="KSO_WM_SLIDE_BACKGROUND_TYPE" val="general"/>
  <p:tag name="KSO_WM_UNIT_TEXT_FILL_FORE_SCHEMECOLOR_INDEX_BRIGHTNESS" val="0"/>
  <p:tag name="KSO_WM_UNIT_TEXT_FILL_FORE_SCHEMECOLOR_INDEX" val="13"/>
  <p:tag name="KSO_WM_UNIT_TEXT_FILL_TYPE" val="1"/>
</p:tagLst>
</file>

<file path=ppt/tags/tag85.xml><?xml version="1.0" encoding="utf-8"?>
<p:tagLst xmlns:p="http://schemas.openxmlformats.org/presentationml/2006/main">
  <p:tag name="KSO_WM_SLIDE_BACKGROUND_TYPE" val="general"/>
  <p:tag name="KSO_WM_UNIT_TEXT_FILL_FORE_SCHEMECOLOR_INDEX_BRIGHTNESS" val="0"/>
  <p:tag name="KSO_WM_UNIT_TEXT_FILL_FORE_SCHEMECOLOR_INDEX" val="13"/>
  <p:tag name="KSO_WM_UNIT_TEXT_FILL_TYPE" val="1"/>
</p:tagLst>
</file>

<file path=ppt/tags/tag86.xml><?xml version="1.0" encoding="utf-8"?>
<p:tagLst xmlns:p="http://schemas.openxmlformats.org/presentationml/2006/main">
  <p:tag name="KSO_WM_SLIDE_BACKGROUND_TYPE" val="general"/>
  <p:tag name="KSO_WM_UNIT_TEXT_FILL_FORE_SCHEMECOLOR_INDEX_BRIGHTNESS" val="0"/>
  <p:tag name="KSO_WM_UNIT_TEXT_FILL_FORE_SCHEMECOLOR_INDEX" val="13"/>
  <p:tag name="KSO_WM_UNIT_TEXT_FILL_TYPE" val="1"/>
</p:tagLst>
</file>

<file path=ppt/tags/tag87.xml><?xml version="1.0" encoding="utf-8"?>
<p:tagLst xmlns:p="http://schemas.openxmlformats.org/presentationml/2006/main">
  <p:tag name="KSO_WM_SLIDE_BACKGROUND_TYPE" val="general"/>
  <p:tag name="KSO_WM_UNIT_TEXT_FILL_FORE_SCHEMECOLOR_INDEX_BRIGHTNESS" val="0"/>
  <p:tag name="KSO_WM_UNIT_TEXT_FILL_FORE_SCHEMECOLOR_INDEX" val="13"/>
  <p:tag name="KSO_WM_UNIT_TEXT_FILL_TYPE" val="1"/>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26575_1*i*1"/>
  <p:tag name="KSO_WM_TEMPLATE_CATEGORY" val="chip"/>
  <p:tag name="KSO_WM_TEMPLATE_INDEX" val="20226575"/>
  <p:tag name="KSO_WM_UNIT_LAYERLEVEL" val="1"/>
  <p:tag name="KSO_WM_TAG_VERSION" val="1.0"/>
  <p:tag name="KSO_WM_BEAUTIFY_FLAG" val="#wm#"/>
  <p:tag name="KSO_WM_UNIT_SUBTYPE" val="v"/>
  <p:tag name="KSO_WM_UNIT_TYPE" val="i"/>
  <p:tag name="KSO_WM_UNIT_INDEX" val="1"/>
  <p:tag name="KSO_WM_CHIP_GROUPID" val="62fc4bff295c1bf6da953f3f"/>
  <p:tag name="KSO_WM_CHIP_XID" val="62fc4c06295c1bf6da953f4a"/>
  <p:tag name="KSO_WM_UNIT_DEC_AREA_ID" val="f08579159a6e4a07af794bacf8133f2c"/>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758483bddaa24d59aed45a037083cc8a"/>
  <p:tag name="KSO_WM_SLIDE_BACKGROUND_TYPE" val="frame"/>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bg20220671_2**"/>
  <p:tag name="KSO_WM_TEMPLATE_CATEGORY" val="bg"/>
  <p:tag name="KSO_WM_TEMPLATE_INDEX" val="20220671"/>
  <p:tag name="KSO_WM_UNIT_LAYERLEVEL" val="1"/>
  <p:tag name="KSO_WM_TAG_VERSION" val="1.0"/>
  <p:tag name="KSO_WM_BEAUTIFY_FLAG" val="#wm#"/>
  <p:tag name="KSO_WM_CHIP_GROUPID" val="61835ab9a6a891b1f9db066d"/>
  <p:tag name="KSO_WM_CHIP_XID" val="618b78d218adb49c6c1f28e4"/>
  <p:tag name="KSO_WM_SLIDE_BACKGROUND_TYPE" val="frame"/>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5"/>
  <p:tag name="KSO_WM_UNIT_TEXT_FILL_TYPE" val="1"/>
</p:tagLst>
</file>

<file path=ppt/tags/tag9.xml><?xml version="1.0" encoding="utf-8"?>
<p:tagLst xmlns:p="http://schemas.openxmlformats.org/presentationml/2006/main">
  <p:tag name="KSO_WM_UNIT_DEFAULT_FONT" val="24;28;2"/>
  <p:tag name="KSO_WM_UNIT_BLOCK" val="0"/>
  <p:tag name="KSO_WM_UNIT_DEC_AREA_ID" val="e56a02fb9b0a45028e723b4b1741ee80"/>
  <p:tag name="KSO_WM_UNIT_SUBTYPE" val="a"/>
  <p:tag name="KSO_WM_UNIT_PRESET_TEXT" val="单击添加文本具体内容，简明地阐述你的观点"/>
  <p:tag name="KSO_WM_UNIT_NOCLEAR" val="0"/>
  <p:tag name="KSO_WM_UNIT_VALUE" val="54"/>
  <p:tag name="KSO_WM_UNIT_HIGHLIGHT" val="0"/>
  <p:tag name="KSO_WM_UNIT_COMPATIBLE" val="0"/>
  <p:tag name="KSO_WM_UNIT_DIAGRAM_ISNUMVISUAL" val="0"/>
  <p:tag name="KSO_WM_UNIT_DIAGRAM_ISREFERUNIT" val="0"/>
  <p:tag name="KSO_WM_UNIT_TYPE" val="f"/>
  <p:tag name="KSO_WM_UNIT_INDEX" val="1"/>
  <p:tag name="KSO_WM_UNIT_ID" val="custom20226575_1*f*1"/>
  <p:tag name="KSO_WM_TEMPLATE_CATEGORY" val="custom"/>
  <p:tag name="KSO_WM_TEMPLATE_INDEX" val="20226575"/>
  <p:tag name="KSO_WM_UNIT_LAYERLEVEL" val="1"/>
  <p:tag name="KSO_WM_TAG_VERSION" val="1.0"/>
  <p:tag name="KSO_WM_BEAUTIFY_FLAG" val="#wm#"/>
  <p:tag name="KSO_WM_CHIP_GROUPID" val="620b54c2d9f311da4dab6587"/>
  <p:tag name="KSO_WM_CHIP_XID" val="620b54c2d9f311da4dab6586"/>
  <p:tag name="KSO_WM_CHIP_FILLAREA_FILL_RULE" val="{&quot;fill_align&quot;:&quot;cm&quot;,&quot;fill_mode&quot;:&quot;adaptive&quot;,&quot;sacle_strategy&quot;:&quot;smart&quot;}"/>
  <p:tag name="KSO_WM_ASSEMBLE_CHIP_INDEX" val="003e8224bc074e9c8cb0ededa643576a"/>
  <p:tag name="KSO_WM_UNIT_TEXT_FILL_FORE_SCHEMECOLOR_INDEX_BRIGHTNESS" val="0"/>
  <p:tag name="KSO_WM_UNIT_TEXT_FILL_FORE_SCHEMECOLOR_INDEX" val="5"/>
  <p:tag name="KSO_WM_UNIT_TEXT_FILL_TYPE" val="1"/>
  <p:tag name="KSO_WM_TEMPLATE_ASSEMBLE_XID" val="63214877f9895fa2f14dfabf"/>
  <p:tag name="KSO_WM_TEMPLATE_ASSEMBLE_GROUPID" val="62fc4bff295c1bf6da953f3f"/>
</p:tagLst>
</file>

<file path=ppt/tags/tag90.xml><?xml version="1.0" encoding="utf-8"?>
<p:tagLst xmlns:p="http://schemas.openxmlformats.org/presentationml/2006/main">
  <p:tag name="KSO_WM_SLIDE_BACKGROUND_TYPE" val="frame"/>
  <p:tag name="KSO_WM_UNIT_TEXT_FILL_FORE_SCHEMECOLOR_INDEX_BRIGHTNESS" val="0"/>
  <p:tag name="KSO_WM_UNIT_TEXT_FILL_FORE_SCHEMECOLOR_INDEX" val="13"/>
  <p:tag name="KSO_WM_UNIT_TEXT_FILL_TYPE" val="1"/>
</p:tagLst>
</file>

<file path=ppt/tags/tag91.xml><?xml version="1.0" encoding="utf-8"?>
<p:tagLst xmlns:p="http://schemas.openxmlformats.org/presentationml/2006/main">
  <p:tag name="KSO_WM_SLIDE_BACKGROUND_TYPE" val="frame"/>
  <p:tag name="KSO_WM_UNIT_TEXT_FILL_FORE_SCHEMECOLOR_INDEX_BRIGHTNESS" val="0"/>
  <p:tag name="KSO_WM_UNIT_TEXT_FILL_FORE_SCHEMECOLOR_INDEX" val="13"/>
  <p:tag name="KSO_WM_UNIT_TEXT_FILL_TYPE" val="1"/>
</p:tagLst>
</file>

<file path=ppt/tags/tag92.xml><?xml version="1.0" encoding="utf-8"?>
<p:tagLst xmlns:p="http://schemas.openxmlformats.org/presentationml/2006/main">
  <p:tag name="KSO_WM_SLIDE_BACKGROUND_TYPE" val="frame"/>
  <p:tag name="KSO_WM_UNIT_TEXT_FILL_FORE_SCHEMECOLOR_INDEX_BRIGHTNESS" val="0"/>
  <p:tag name="KSO_WM_UNIT_TEXT_FILL_FORE_SCHEMECOLOR_INDEX" val="13"/>
  <p:tag name="KSO_WM_UNIT_TEXT_FILL_TYPE" val="1"/>
</p:tagLst>
</file>

<file path=ppt/tags/tag93.xml><?xml version="1.0" encoding="utf-8"?>
<p:tagLst xmlns:p="http://schemas.openxmlformats.org/presentationml/2006/main">
  <p:tag name="KSO_WM_SLIDE_BACKGROUND_TYPE" val="frame"/>
  <p:tag name="KSO_WM_UNIT_TEXT_FILL_FORE_SCHEMECOLOR_INDEX_BRIGHTNESS" val="0"/>
  <p:tag name="KSO_WM_UNIT_TEXT_FILL_FORE_SCHEMECOLOR_INDEX" val="13"/>
  <p:tag name="KSO_WM_UNIT_TEXT_FILL_TYPE" val="1"/>
</p:tagLst>
</file>

<file path=ppt/tags/tag94.xml><?xml version="1.0" encoding="utf-8"?>
<p:tagLst xmlns:p="http://schemas.openxmlformats.org/presentationml/2006/main">
  <p:tag name="KSO_WM_SLIDE_BACKGROUND_TYPE" val="frame"/>
  <p:tag name="KSO_WM_UNIT_TEXT_FILL_FORE_SCHEMECOLOR_INDEX_BRIGHTNESS" val="0"/>
  <p:tag name="KSO_WM_UNIT_TEXT_FILL_FORE_SCHEMECOLOR_INDEX" val="13"/>
  <p:tag name="KSO_WM_UNIT_TEXT_FILL_TYPE" val="1"/>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26575_1*i*1"/>
  <p:tag name="KSO_WM_TEMPLATE_CATEGORY" val="chip"/>
  <p:tag name="KSO_WM_TEMPLATE_INDEX" val="20226575"/>
  <p:tag name="KSO_WM_UNIT_LAYERLEVEL" val="1"/>
  <p:tag name="KSO_WM_TAG_VERSION" val="1.0"/>
  <p:tag name="KSO_WM_BEAUTIFY_FLAG" val="#wm#"/>
  <p:tag name="KSO_WM_UNIT_SUBTYPE" val="v"/>
  <p:tag name="KSO_WM_UNIT_TYPE" val="i"/>
  <p:tag name="KSO_WM_UNIT_INDEX" val="1"/>
  <p:tag name="KSO_WM_CHIP_GROUPID" val="62fc4bff295c1bf6da953f3f"/>
  <p:tag name="KSO_WM_CHIP_XID" val="62fc4c06295c1bf6da953f4a"/>
  <p:tag name="KSO_WM_UNIT_DEC_AREA_ID" val="0cf0b66b06a24e7eb475f6a24b8ba32f"/>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07e283761f004b628a2afc36425c9f09"/>
  <p:tag name="KSO_WM_SLIDE_BACKGROUND_TYPE" val="leftRight"/>
</p:tagLst>
</file>

<file path=ppt/tags/tag96.xml><?xml version="1.0" encoding="utf-8"?>
<p:tagLst xmlns:p="http://schemas.openxmlformats.org/presentationml/2006/main">
  <p:tag name="KSO_WM_UNIT_SUBTYPE" val="w"/>
  <p:tag name="KSO_WM_TEMPLATE_CATEGORY" val="chip"/>
  <p:tag name="KSO_WM_TEMPLATE_INDEX" val="20226575"/>
  <p:tag name="KSO_WM_UNIT_TYPE" val="i"/>
  <p:tag name="KSO_WM_UNIT_INDEX" val="1"/>
  <p:tag name="KSO_WM_UNIT_ID" val="chip20226575_2*i*1"/>
  <p:tag name="KSO_WM_BEAUTIFY_FLAG" val="#wm#"/>
  <p:tag name="KSO_WM_TAG_VERSION" val="1.0"/>
  <p:tag name="KSO_WM_CHIP_GROUPID" val="62fc4bff295c1bf6da953f3f"/>
  <p:tag name="KSO_WM_CHIP_XID" val="62fc4c06295c1bf6da953f49"/>
  <p:tag name="KSO_WM_UNIT_DEC_AREA_ID" val="16289aa24cc7473cb01bd74a3cc0df3a"/>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0fbfdbb309cf400c848753e8d05f6ee8"/>
  <p:tag name="KSO_WM_SLIDE_BACKGROUND_TYPE" val="leftRight"/>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bg20220671_3**"/>
  <p:tag name="KSO_WM_TEMPLATE_CATEGORY" val="bg"/>
  <p:tag name="KSO_WM_TEMPLATE_INDEX" val="20220671"/>
  <p:tag name="KSO_WM_UNIT_LAYERLEVEL" val="1"/>
  <p:tag name="KSO_WM_TAG_VERSION" val="1.0"/>
  <p:tag name="KSO_WM_BEAUTIFY_FLAG" val="#wm#"/>
  <p:tag name="KSO_WM_CHIP_GROUPID" val="61835ab9a6a891b1f9db066d"/>
  <p:tag name="KSO_WM_CHIP_XID" val="618b78d218adb49c6c1f28e5"/>
  <p:tag name="KSO_WM_SLIDE_BACKGROUND_TYPE" val="leftRigh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5"/>
  <p:tag name="KSO_WM_UNIT_TEXT_FILL_TYPE" val="1"/>
</p:tagLst>
</file>

<file path=ppt/tags/tag98.xml><?xml version="1.0" encoding="utf-8"?>
<p:tagLst xmlns:p="http://schemas.openxmlformats.org/presentationml/2006/main">
  <p:tag name="KSO_WM_SLIDE_BACKGROUND_TYPE" val="leftRight"/>
  <p:tag name="KSO_WM_UNIT_TEXT_FILL_FORE_SCHEMECOLOR_INDEX_BRIGHTNESS" val="0"/>
  <p:tag name="KSO_WM_UNIT_TEXT_FILL_FORE_SCHEMECOLOR_INDEX" val="13"/>
  <p:tag name="KSO_WM_UNIT_TEXT_FILL_TYPE" val="1"/>
</p:tagLst>
</file>

<file path=ppt/tags/tag99.xml><?xml version="1.0" encoding="utf-8"?>
<p:tagLst xmlns:p="http://schemas.openxmlformats.org/presentationml/2006/main">
  <p:tag name="KSO_WM_SLIDE_BACKGROUND_TYPE" val="leftRight"/>
  <p:tag name="KSO_WM_UNIT_TEXT_FILL_FORE_SCHEMECOLOR_INDEX_BRIGHTNESS" val="0"/>
  <p:tag name="KSO_WM_UNIT_TEXT_FILL_FORE_SCHEMECOLOR_INDEX" val="13"/>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宋体"/>
        <a:font script="Hant" typeface="新細明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
      <a:dk1>
        <a:srgbClr val="000000"/>
      </a:dk1>
      <a:lt1>
        <a:srgbClr val="FFFFFF"/>
      </a:lt1>
      <a:dk2>
        <a:srgbClr val="A6E3DB"/>
      </a:dk2>
      <a:lt2>
        <a:srgbClr val="FFFFFF"/>
      </a:lt2>
      <a:accent1>
        <a:srgbClr val="18B3B5"/>
      </a:accent1>
      <a:accent2>
        <a:srgbClr val="60A979"/>
      </a:accent2>
      <a:accent3>
        <a:srgbClr val="A8A03C"/>
      </a:accent3>
      <a:accent4>
        <a:srgbClr val="CB822A"/>
      </a:accent4>
      <a:accent5>
        <a:srgbClr val="C95142"/>
      </a:accent5>
      <a:accent6>
        <a:srgbClr val="C71F5A"/>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770</Words>
  <Application>WPS 演示</Application>
  <PresentationFormat>宽屏</PresentationFormat>
  <Paragraphs>73</Paragraphs>
  <Slides>7</Slides>
  <Notes>0</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7</vt:i4>
      </vt:variant>
    </vt:vector>
  </HeadingPairs>
  <TitlesOfParts>
    <vt:vector size="20" baseType="lpstr">
      <vt:lpstr>Arial</vt:lpstr>
      <vt:lpstr>宋体</vt:lpstr>
      <vt:lpstr>Wingdings</vt:lpstr>
      <vt:lpstr>汉仪铁线黑-65简</vt:lpstr>
      <vt:lpstr>黑体</vt:lpstr>
      <vt:lpstr>汉仪菱心体简</vt:lpstr>
      <vt:lpstr>Calibri</vt:lpstr>
      <vt:lpstr>Segoe UI</vt:lpstr>
      <vt:lpstr>微软雅黑</vt:lpstr>
      <vt:lpstr>Arial Unicode MS</vt:lpstr>
      <vt:lpstr>Arial Black</vt:lpstr>
      <vt:lpstr>Office 主题​​</vt:lpstr>
      <vt:lpstr>2_Office 主题​​</vt:lpstr>
      <vt:lpstr>《关于做好2024年度在校学生城乡居民基本医疗保险参保缴费工作的通知》                         —政策解读</vt:lpstr>
      <vt:lpstr>PowerPoint 演示文稿</vt:lpstr>
      <vt:lpstr>PowerPoint 演示文稿</vt:lpstr>
      <vt:lpstr>PowerPoint 演示文稿</vt:lpstr>
      <vt:lpstr>PowerPoint 演示文稿</vt:lpstr>
      <vt:lpstr>PowerPoint 演示文稿</vt:lpstr>
      <vt:lpstr>谢谢观看</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weixiao</cp:lastModifiedBy>
  <cp:revision>8</cp:revision>
  <dcterms:created xsi:type="dcterms:W3CDTF">2023-09-26T05:41:00Z</dcterms:created>
  <dcterms:modified xsi:type="dcterms:W3CDTF">2023-11-09T08:02:42Z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
  </property>
</Properties>
</file>